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9" r:id="rId2"/>
    <p:sldId id="261" r:id="rId3"/>
    <p:sldId id="262" r:id="rId4"/>
    <p:sldId id="263" r:id="rId5"/>
    <p:sldId id="265" r:id="rId6"/>
    <p:sldId id="266" r:id="rId7"/>
    <p:sldId id="267" r:id="rId8"/>
    <p:sldId id="264" r:id="rId9"/>
    <p:sldId id="268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B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0DB04B-CBC5-4FE9-8A51-CCEEA89F31DF}" v="1" dt="2020-04-04T08:53:12.2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2" d="100"/>
          <a:sy n="82" d="100"/>
        </p:scale>
        <p:origin x="13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nježana Majdandžić-Gladić" userId="fc814d2c-3cd0-48cd-a523-cccb036e9dcb" providerId="ADAL" clId="{E10DB04B-CBC5-4FE9-8A51-CCEEA89F31DF}"/>
    <pc:docChg chg="modSld">
      <pc:chgData name="Snježana Majdandžić-Gladić" userId="fc814d2c-3cd0-48cd-a523-cccb036e9dcb" providerId="ADAL" clId="{E10DB04B-CBC5-4FE9-8A51-CCEEA89F31DF}" dt="2020-04-04T08:53:12.264" v="0" actId="20577"/>
      <pc:docMkLst>
        <pc:docMk/>
      </pc:docMkLst>
      <pc:sldChg chg="modSp">
        <pc:chgData name="Snježana Majdandžić-Gladić" userId="fc814d2c-3cd0-48cd-a523-cccb036e9dcb" providerId="ADAL" clId="{E10DB04B-CBC5-4FE9-8A51-CCEEA89F31DF}" dt="2020-04-04T08:53:12.264" v="0" actId="20577"/>
        <pc:sldMkLst>
          <pc:docMk/>
          <pc:sldMk cId="1948213556" sldId="261"/>
        </pc:sldMkLst>
        <pc:graphicFrameChg chg="mod">
          <ac:chgData name="Snježana Majdandžić-Gladić" userId="fc814d2c-3cd0-48cd-a523-cccb036e9dcb" providerId="ADAL" clId="{E10DB04B-CBC5-4FE9-8A51-CCEEA89F31DF}" dt="2020-04-04T08:53:12.264" v="0" actId="20577"/>
          <ac:graphicFrameMkLst>
            <pc:docMk/>
            <pc:sldMk cId="1948213556" sldId="261"/>
            <ac:graphicFrameMk id="4" creationId="{A89EB287-71F7-4073-B341-6D31898D2558}"/>
          </ac:graphicFrameMkLst>
        </pc:graphicFrameChg>
      </pc:sldChg>
    </pc:docChg>
  </pc:docChgLst>
  <pc:docChgLst>
    <pc:chgData name="Snježana Majdandžić-Gladić" userId="fc814d2c-3cd0-48cd-a523-cccb036e9dcb" providerId="ADAL" clId="{CCAB4957-0522-4A07-83E2-8DC1C495E5DB}"/>
    <pc:docChg chg="modSld">
      <pc:chgData name="Snježana Majdandžić-Gladić" userId="fc814d2c-3cd0-48cd-a523-cccb036e9dcb" providerId="ADAL" clId="{CCAB4957-0522-4A07-83E2-8DC1C495E5DB}" dt="2019-09-18T18:11:51.489" v="4"/>
      <pc:docMkLst>
        <pc:docMk/>
      </pc:docMkLst>
      <pc:sldChg chg="modSp">
        <pc:chgData name="Snježana Majdandžić-Gladić" userId="fc814d2c-3cd0-48cd-a523-cccb036e9dcb" providerId="ADAL" clId="{CCAB4957-0522-4A07-83E2-8DC1C495E5DB}" dt="2019-09-18T18:11:51.489" v="4"/>
        <pc:sldMkLst>
          <pc:docMk/>
          <pc:sldMk cId="1948213556" sldId="261"/>
        </pc:sldMkLst>
        <pc:graphicFrameChg chg="mod">
          <ac:chgData name="Snježana Majdandžić-Gladić" userId="fc814d2c-3cd0-48cd-a523-cccb036e9dcb" providerId="ADAL" clId="{CCAB4957-0522-4A07-83E2-8DC1C495E5DB}" dt="2019-09-18T18:11:51.489" v="4"/>
          <ac:graphicFrameMkLst>
            <pc:docMk/>
            <pc:sldMk cId="1948213556" sldId="261"/>
            <ac:graphicFrameMk id="4" creationId="{A89EB287-71F7-4073-B341-6D31898D2558}"/>
          </ac:graphicFrameMkLst>
        </pc:graphicFrameChg>
      </pc:sldChg>
    </pc:docChg>
  </pc:docChgLst>
  <pc:docChgLst>
    <pc:chgData name="Snježana Majdandžić-Gladić" userId="S::snjezana.majdandzic-gladic@skole.hr::fc814d2c-3cd0-48cd-a523-cccb036e9dcb" providerId="AD" clId="Web-{6177EE27-86BA-C58E-C130-BA3B8827DC58}"/>
    <pc:docChg chg="delSld">
      <pc:chgData name="Snježana Majdandžić-Gladić" userId="S::snjezana.majdandzic-gladic@skole.hr::fc814d2c-3cd0-48cd-a523-cccb036e9dcb" providerId="AD" clId="Web-{6177EE27-86BA-C58E-C130-BA3B8827DC58}" dt="2019-01-19T20:37:55.095" v="0"/>
      <pc:docMkLst>
        <pc:docMk/>
      </pc:docMkLst>
    </pc:docChg>
  </pc:docChgLst>
  <pc:docChgLst>
    <pc:chgData name="Snježana Majdandžić-Gladić" userId="fc814d2c-3cd0-48cd-a523-cccb036e9dcb" providerId="ADAL" clId="{A55627EE-7DFB-4655-B32F-B89B5EE4A773}"/>
    <pc:docChg chg="undo custSel mod addSld delSld modSld">
      <pc:chgData name="Snježana Majdandžić-Gladić" userId="fc814d2c-3cd0-48cd-a523-cccb036e9dcb" providerId="ADAL" clId="{A55627EE-7DFB-4655-B32F-B89B5EE4A773}" dt="2019-03-22T19:46:25.564" v="18" actId="2696"/>
      <pc:docMkLst>
        <pc:docMk/>
      </pc:docMkLst>
      <pc:sldChg chg="addSp delSp modSp add del mod setBg">
        <pc:chgData name="Snježana Majdandžić-Gladić" userId="fc814d2c-3cd0-48cd-a523-cccb036e9dcb" providerId="ADAL" clId="{A55627EE-7DFB-4655-B32F-B89B5EE4A773}" dt="2019-03-22T19:46:25.564" v="18" actId="2696"/>
        <pc:sldMkLst>
          <pc:docMk/>
          <pc:sldMk cId="1479051543" sldId="269"/>
        </pc:sldMkLst>
        <pc:spChg chg="add del">
          <ac:chgData name="Snježana Majdandžić-Gladić" userId="fc814d2c-3cd0-48cd-a523-cccb036e9dcb" providerId="ADAL" clId="{A55627EE-7DFB-4655-B32F-B89B5EE4A773}" dt="2019-03-22T19:38:09.073" v="8" actId="26606"/>
          <ac:spMkLst>
            <pc:docMk/>
            <pc:sldMk cId="1479051543" sldId="269"/>
            <ac:spMk id="77" creationId="{6C2997EE-0889-44C3-AC0D-18F26AC9AAAB}"/>
          </ac:spMkLst>
        </pc:spChg>
        <pc:spChg chg="add del">
          <ac:chgData name="Snježana Majdandžić-Gladić" userId="fc814d2c-3cd0-48cd-a523-cccb036e9dcb" providerId="ADAL" clId="{A55627EE-7DFB-4655-B32F-B89B5EE4A773}" dt="2019-03-22T19:38:20.132" v="12" actId="26606"/>
          <ac:spMkLst>
            <pc:docMk/>
            <pc:sldMk cId="1479051543" sldId="269"/>
            <ac:spMk id="1034" creationId="{25414FA1-2D4C-41DB-83DE-4F3E38C10A63}"/>
          </ac:spMkLst>
        </pc:spChg>
        <pc:picChg chg="add mod ord">
          <ac:chgData name="Snježana Majdandžić-Gladić" userId="fc814d2c-3cd0-48cd-a523-cccb036e9dcb" providerId="ADAL" clId="{A55627EE-7DFB-4655-B32F-B89B5EE4A773}" dt="2019-03-22T19:38:32.569" v="17" actId="26606"/>
          <ac:picMkLst>
            <pc:docMk/>
            <pc:sldMk cId="1479051543" sldId="269"/>
            <ac:picMk id="1026" creationId="{A690F5F7-418E-40BE-9184-FA8E626C3B6D}"/>
          </ac:picMkLst>
        </pc:picChg>
        <pc:picChg chg="add mod ord">
          <ac:chgData name="Snježana Majdandžić-Gladić" userId="fc814d2c-3cd0-48cd-a523-cccb036e9dcb" providerId="ADAL" clId="{A55627EE-7DFB-4655-B32F-B89B5EE4A773}" dt="2019-03-22T19:38:32.569" v="17" actId="26606"/>
          <ac:picMkLst>
            <pc:docMk/>
            <pc:sldMk cId="1479051543" sldId="269"/>
            <ac:picMk id="1028" creationId="{55023E35-86B9-4DBD-866B-3F3D8FC0ED2C}"/>
          </ac:picMkLst>
        </pc:picChg>
        <pc:picChg chg="add mod ord">
          <ac:chgData name="Snježana Majdandžić-Gladić" userId="fc814d2c-3cd0-48cd-a523-cccb036e9dcb" providerId="ADAL" clId="{A55627EE-7DFB-4655-B32F-B89B5EE4A773}" dt="2019-03-22T19:38:32.569" v="17" actId="26606"/>
          <ac:picMkLst>
            <pc:docMk/>
            <pc:sldMk cId="1479051543" sldId="269"/>
            <ac:picMk id="1030" creationId="{3DF6FF1D-5C52-4DE8-9A93-088C79A2E198}"/>
          </ac:picMkLst>
        </pc:picChg>
        <pc:picChg chg="add mod ord">
          <ac:chgData name="Snježana Majdandžić-Gladić" userId="fc814d2c-3cd0-48cd-a523-cccb036e9dcb" providerId="ADAL" clId="{A55627EE-7DFB-4655-B32F-B89B5EE4A773}" dt="2019-03-22T19:38:32.569" v="17" actId="26606"/>
          <ac:picMkLst>
            <pc:docMk/>
            <pc:sldMk cId="1479051543" sldId="269"/>
            <ac:picMk id="1032" creationId="{88846FF5-4654-46F5-9D3C-67C7C04C9967}"/>
          </ac:picMkLst>
        </pc:picChg>
      </pc:sldChg>
    </pc:docChg>
  </pc:docChgLst>
  <pc:docChgLst>
    <pc:chgData name="Snježana Majdandžić-Gladić" userId="fc814d2c-3cd0-48cd-a523-cccb036e9dcb" providerId="ADAL" clId="{78F2FF63-42B2-49F6-86FA-38215825CD2D}"/>
    <pc:docChg chg="undo custSel mod addSld delSld modSld sldOrd modMainMaster">
      <pc:chgData name="Snježana Majdandžić-Gladić" userId="fc814d2c-3cd0-48cd-a523-cccb036e9dcb" providerId="ADAL" clId="{78F2FF63-42B2-49F6-86FA-38215825CD2D}" dt="2019-02-26T14:00:25.711" v="6100" actId="1076"/>
      <pc:docMkLst>
        <pc:docMk/>
      </pc:docMkLst>
      <pc:sldChg chg="addSp delSp modSp mod setBg setClrOvrMap">
        <pc:chgData name="Snježana Majdandžić-Gladić" userId="fc814d2c-3cd0-48cd-a523-cccb036e9dcb" providerId="ADAL" clId="{78F2FF63-42B2-49F6-86FA-38215825CD2D}" dt="2019-02-26T12:37:20.671" v="26" actId="403"/>
        <pc:sldMkLst>
          <pc:docMk/>
          <pc:sldMk cId="309660369" sldId="259"/>
        </pc:sldMkLst>
        <pc:spChg chg="mod ord">
          <ac:chgData name="Snježana Majdandžić-Gladić" userId="fc814d2c-3cd0-48cd-a523-cccb036e9dcb" providerId="ADAL" clId="{78F2FF63-42B2-49F6-86FA-38215825CD2D}" dt="2019-02-26T12:37:12.850" v="20"/>
          <ac:spMkLst>
            <pc:docMk/>
            <pc:sldMk cId="309660369" sldId="259"/>
            <ac:spMk id="2" creationId="{00000000-0000-0000-0000-000000000000}"/>
          </ac:spMkLst>
        </pc:spChg>
        <pc:spChg chg="mod">
          <ac:chgData name="Snježana Majdandžić-Gladić" userId="fc814d2c-3cd0-48cd-a523-cccb036e9dcb" providerId="ADAL" clId="{78F2FF63-42B2-49F6-86FA-38215825CD2D}" dt="2019-02-26T12:37:20.671" v="26" actId="403"/>
          <ac:spMkLst>
            <pc:docMk/>
            <pc:sldMk cId="309660369" sldId="259"/>
            <ac:spMk id="3" creationId="{00000000-0000-0000-0000-000000000000}"/>
          </ac:spMkLst>
        </pc:spChg>
        <pc:spChg chg="add del">
          <ac:chgData name="Snježana Majdandžić-Gladić" userId="fc814d2c-3cd0-48cd-a523-cccb036e9dcb" providerId="ADAL" clId="{78F2FF63-42B2-49F6-86FA-38215825CD2D}" dt="2019-02-26T12:36:46.580" v="9" actId="26606"/>
          <ac:spMkLst>
            <pc:docMk/>
            <pc:sldMk cId="309660369" sldId="259"/>
            <ac:spMk id="8" creationId="{6BDBA639-2A71-4A60-A71A-FF1836F546CE}"/>
          </ac:spMkLst>
        </pc:spChg>
        <pc:spChg chg="add">
          <ac:chgData name="Snježana Majdandžić-Gladić" userId="fc814d2c-3cd0-48cd-a523-cccb036e9dcb" providerId="ADAL" clId="{78F2FF63-42B2-49F6-86FA-38215825CD2D}" dt="2019-02-26T12:36:46.599" v="10" actId="26606"/>
          <ac:spMkLst>
            <pc:docMk/>
            <pc:sldMk cId="309660369" sldId="259"/>
            <ac:spMk id="13" creationId="{053FB2EE-284F-4C87-AB3D-BBF87A9FAB97}"/>
          </ac:spMkLst>
        </pc:spChg>
        <pc:spChg chg="add del">
          <ac:chgData name="Snježana Majdandžić-Gladić" userId="fc814d2c-3cd0-48cd-a523-cccb036e9dcb" providerId="ADAL" clId="{78F2FF63-42B2-49F6-86FA-38215825CD2D}" dt="2019-02-26T12:36:46.580" v="9" actId="26606"/>
          <ac:spMkLst>
            <pc:docMk/>
            <pc:sldMk cId="309660369" sldId="259"/>
            <ac:spMk id="31" creationId="{D9C506D7-84CB-4057-A44A-465313E78538}"/>
          </ac:spMkLst>
        </pc:spChg>
        <pc:spChg chg="add del">
          <ac:chgData name="Snježana Majdandžić-Gladić" userId="fc814d2c-3cd0-48cd-a523-cccb036e9dcb" providerId="ADAL" clId="{78F2FF63-42B2-49F6-86FA-38215825CD2D}" dt="2019-02-26T12:36:46.580" v="9" actId="26606"/>
          <ac:spMkLst>
            <pc:docMk/>
            <pc:sldMk cId="309660369" sldId="259"/>
            <ac:spMk id="33" creationId="{7842FC68-61FD-4700-8A22-BB8B071884DB}"/>
          </ac:spMkLst>
        </pc:spChg>
        <pc:grpChg chg="add del">
          <ac:chgData name="Snježana Majdandžić-Gladić" userId="fc814d2c-3cd0-48cd-a523-cccb036e9dcb" providerId="ADAL" clId="{78F2FF63-42B2-49F6-86FA-38215825CD2D}" dt="2019-02-26T12:36:46.580" v="9" actId="26606"/>
          <ac:grpSpMkLst>
            <pc:docMk/>
            <pc:sldMk cId="309660369" sldId="259"/>
            <ac:grpSpMk id="10" creationId="{5E208A8B-5EBD-4532-BE72-26414FA7CFF6}"/>
          </ac:grpSpMkLst>
        </pc:grpChg>
        <pc:grpChg chg="add">
          <ac:chgData name="Snježana Majdandžić-Gladić" userId="fc814d2c-3cd0-48cd-a523-cccb036e9dcb" providerId="ADAL" clId="{78F2FF63-42B2-49F6-86FA-38215825CD2D}" dt="2019-02-26T12:36:46.599" v="10" actId="26606"/>
          <ac:grpSpMkLst>
            <pc:docMk/>
            <pc:sldMk cId="309660369" sldId="259"/>
            <ac:grpSpMk id="35" creationId="{D2C4BFA1-2075-4901-9E24-E41D1FDD51FD}"/>
          </ac:grpSpMkLst>
        </pc:grpChg>
      </pc:sldChg>
      <pc:sldChg chg="addSp delSp modSp mod setBg addAnim delAnim modAnim">
        <pc:chgData name="Snježana Majdandžić-Gladić" userId="fc814d2c-3cd0-48cd-a523-cccb036e9dcb" providerId="ADAL" clId="{78F2FF63-42B2-49F6-86FA-38215825CD2D}" dt="2019-02-26T14:00:25.711" v="6100" actId="1076"/>
        <pc:sldMkLst>
          <pc:docMk/>
          <pc:sldMk cId="143946461" sldId="260"/>
        </pc:sldMkLst>
        <pc:spChg chg="del">
          <ac:chgData name="Snježana Majdandžić-Gladić" userId="fc814d2c-3cd0-48cd-a523-cccb036e9dcb" providerId="ADAL" clId="{78F2FF63-42B2-49F6-86FA-38215825CD2D}" dt="2019-02-26T13:52:49.664" v="6040" actId="12084"/>
          <ac:spMkLst>
            <pc:docMk/>
            <pc:sldMk cId="143946461" sldId="260"/>
            <ac:spMk id="2" creationId="{00000000-0000-0000-0000-000000000000}"/>
          </ac:spMkLst>
        </pc:spChg>
        <pc:spChg chg="add del mod">
          <ac:chgData name="Snježana Majdandžić-Gladić" userId="fc814d2c-3cd0-48cd-a523-cccb036e9dcb" providerId="ADAL" clId="{78F2FF63-42B2-49F6-86FA-38215825CD2D}" dt="2019-02-26T13:52:00.305" v="6037" actId="478"/>
          <ac:spMkLst>
            <pc:docMk/>
            <pc:sldMk cId="143946461" sldId="260"/>
            <ac:spMk id="5" creationId="{98406CC5-2E2A-474C-85CF-C7B7488FF64D}"/>
          </ac:spMkLst>
        </pc:spChg>
        <pc:spChg chg="add del mod">
          <ac:chgData name="Snježana Majdandžić-Gladić" userId="fc814d2c-3cd0-48cd-a523-cccb036e9dcb" providerId="ADAL" clId="{78F2FF63-42B2-49F6-86FA-38215825CD2D}" dt="2019-02-26T13:52:34.291" v="6039"/>
          <ac:spMkLst>
            <pc:docMk/>
            <pc:sldMk cId="143946461" sldId="260"/>
            <ac:spMk id="7" creationId="{EF44B1F3-CE15-41FA-B47D-F4FC8094E678}"/>
          </ac:spMkLst>
        </pc:spChg>
        <pc:spChg chg="add del mod ord">
          <ac:chgData name="Snježana Majdandžić-Gladić" userId="fc814d2c-3cd0-48cd-a523-cccb036e9dcb" providerId="ADAL" clId="{78F2FF63-42B2-49F6-86FA-38215825CD2D}" dt="2019-02-26T13:59:17.333" v="6065" actId="478"/>
          <ac:spMkLst>
            <pc:docMk/>
            <pc:sldMk cId="143946461" sldId="260"/>
            <ac:spMk id="11" creationId="{8EE3D08D-EE65-41B0-9CDA-CC3B4587322D}"/>
          </ac:spMkLst>
        </pc:spChg>
        <pc:spChg chg="add mod">
          <ac:chgData name="Snježana Majdandžić-Gladić" userId="fc814d2c-3cd0-48cd-a523-cccb036e9dcb" providerId="ADAL" clId="{78F2FF63-42B2-49F6-86FA-38215825CD2D}" dt="2019-02-26T14:00:25.711" v="6100" actId="1076"/>
          <ac:spMkLst>
            <pc:docMk/>
            <pc:sldMk cId="143946461" sldId="260"/>
            <ac:spMk id="12" creationId="{A6E6143D-4B0C-44EE-9A47-7963D4B26768}"/>
          </ac:spMkLst>
        </pc:spChg>
        <pc:spChg chg="add del">
          <ac:chgData name="Snježana Majdandžić-Gladić" userId="fc814d2c-3cd0-48cd-a523-cccb036e9dcb" providerId="ADAL" clId="{78F2FF63-42B2-49F6-86FA-38215825CD2D}" dt="2019-02-26T13:59:13.847" v="6064" actId="26606"/>
          <ac:spMkLst>
            <pc:docMk/>
            <pc:sldMk cId="143946461" sldId="260"/>
            <ac:spMk id="73" creationId="{569C1A01-6FB5-43CE-ADCC-936728ACAC0D}"/>
          </ac:spMkLst>
        </pc:spChg>
        <pc:graphicFrameChg chg="add mod ord modGraphic">
          <ac:chgData name="Snježana Majdandžić-Gladić" userId="fc814d2c-3cd0-48cd-a523-cccb036e9dcb" providerId="ADAL" clId="{78F2FF63-42B2-49F6-86FA-38215825CD2D}" dt="2019-02-26T13:59:13.847" v="6064" actId="26606"/>
          <ac:graphicFrameMkLst>
            <pc:docMk/>
            <pc:sldMk cId="143946461" sldId="260"/>
            <ac:graphicFrameMk id="9" creationId="{C33BD865-A096-4644-9BEE-C7535D58EC4E}"/>
          </ac:graphicFrameMkLst>
        </pc:graphicFrameChg>
        <pc:picChg chg="add del">
          <ac:chgData name="Snježana Majdandžić-Gladić" userId="fc814d2c-3cd0-48cd-a523-cccb036e9dcb" providerId="ADAL" clId="{78F2FF63-42B2-49F6-86FA-38215825CD2D}" dt="2019-02-26T13:52:22.867" v="6038" actId="478"/>
          <ac:picMkLst>
            <pc:docMk/>
            <pc:sldMk cId="143946461" sldId="260"/>
            <ac:picMk id="4" creationId="{00000000-0000-0000-0000-000000000000}"/>
          </ac:picMkLst>
        </pc:picChg>
        <pc:picChg chg="add del mod">
          <ac:chgData name="Snježana Majdandžić-Gladić" userId="fc814d2c-3cd0-48cd-a523-cccb036e9dcb" providerId="ADAL" clId="{78F2FF63-42B2-49F6-86FA-38215825CD2D}" dt="2019-02-26T13:58:36.817" v="6060" actId="478"/>
          <ac:picMkLst>
            <pc:docMk/>
            <pc:sldMk cId="143946461" sldId="260"/>
            <ac:picMk id="8" creationId="{2F29EE4C-AF0A-484F-9597-1F99850691C9}"/>
          </ac:picMkLst>
        </pc:picChg>
        <pc:picChg chg="add del">
          <ac:chgData name="Snježana Majdandžić-Gladić" userId="fc814d2c-3cd0-48cd-a523-cccb036e9dcb" providerId="ADAL" clId="{78F2FF63-42B2-49F6-86FA-38215825CD2D}" dt="2019-02-26T13:59:13.847" v="6064" actId="26606"/>
          <ac:picMkLst>
            <pc:docMk/>
            <pc:sldMk cId="143946461" sldId="260"/>
            <ac:picMk id="71" creationId="{EE09A529-E47C-4634-BB98-0A9526C372B4}"/>
          </ac:picMkLst>
        </pc:picChg>
        <pc:picChg chg="add mod">
          <ac:chgData name="Snježana Majdandžić-Gladić" userId="fc814d2c-3cd0-48cd-a523-cccb036e9dcb" providerId="ADAL" clId="{78F2FF63-42B2-49F6-86FA-38215825CD2D}" dt="2019-02-26T14:00:21.867" v="6099" actId="1440"/>
          <ac:picMkLst>
            <pc:docMk/>
            <pc:sldMk cId="143946461" sldId="260"/>
            <ac:picMk id="1026" creationId="{3CB6D2A1-A072-49AD-807A-E2A6C4DC0543}"/>
          </ac:picMkLst>
        </pc:picChg>
      </pc:sldChg>
      <pc:sldChg chg="addSp delSp modSp add mod setBg">
        <pc:chgData name="Snježana Majdandžić-Gladić" userId="fc814d2c-3cd0-48cd-a523-cccb036e9dcb" providerId="ADAL" clId="{78F2FF63-42B2-49F6-86FA-38215825CD2D}" dt="2019-02-26T12:49:12.434" v="1123"/>
        <pc:sldMkLst>
          <pc:docMk/>
          <pc:sldMk cId="1948213556" sldId="261"/>
        </pc:sldMkLst>
        <pc:spChg chg="mod">
          <ac:chgData name="Snježana Majdandžić-Gladić" userId="fc814d2c-3cd0-48cd-a523-cccb036e9dcb" providerId="ADAL" clId="{78F2FF63-42B2-49F6-86FA-38215825CD2D}" dt="2019-02-26T12:47:28.196" v="1105" actId="26606"/>
          <ac:spMkLst>
            <pc:docMk/>
            <pc:sldMk cId="1948213556" sldId="261"/>
            <ac:spMk id="2" creationId="{AC1F52BA-8D82-4757-AF8F-39675F468E34}"/>
          </ac:spMkLst>
        </pc:spChg>
        <pc:spChg chg="del mod">
          <ac:chgData name="Snježana Majdandžić-Gladić" userId="fc814d2c-3cd0-48cd-a523-cccb036e9dcb" providerId="ADAL" clId="{78F2FF63-42B2-49F6-86FA-38215825CD2D}" dt="2019-02-26T12:48:31.588" v="1113" actId="12084"/>
          <ac:spMkLst>
            <pc:docMk/>
            <pc:sldMk cId="1948213556" sldId="261"/>
            <ac:spMk id="3" creationId="{7F0D3FD1-D54B-474D-917A-81D66C48D252}"/>
          </ac:spMkLst>
        </pc:spChg>
        <pc:spChg chg="add">
          <ac:chgData name="Snježana Majdandžić-Gladić" userId="fc814d2c-3cd0-48cd-a523-cccb036e9dcb" providerId="ADAL" clId="{78F2FF63-42B2-49F6-86FA-38215825CD2D}" dt="2019-02-26T12:47:28.196" v="1105" actId="26606"/>
          <ac:spMkLst>
            <pc:docMk/>
            <pc:sldMk cId="1948213556" sldId="261"/>
            <ac:spMk id="8" creationId="{3B854194-185D-494D-905C-7C7CB2E30F6E}"/>
          </ac:spMkLst>
        </pc:spChg>
        <pc:spChg chg="add">
          <ac:chgData name="Snježana Majdandžić-Gladić" userId="fc814d2c-3cd0-48cd-a523-cccb036e9dcb" providerId="ADAL" clId="{78F2FF63-42B2-49F6-86FA-38215825CD2D}" dt="2019-02-26T12:47:28.196" v="1105" actId="26606"/>
          <ac:spMkLst>
            <pc:docMk/>
            <pc:sldMk cId="1948213556" sldId="261"/>
            <ac:spMk id="10" creationId="{B4F5FA0D-0104-4987-8241-EFF7C85B88DE}"/>
          </ac:spMkLst>
        </pc:spChg>
        <pc:graphicFrameChg chg="add mod">
          <ac:chgData name="Snježana Majdandžić-Gladić" userId="fc814d2c-3cd0-48cd-a523-cccb036e9dcb" providerId="ADAL" clId="{78F2FF63-42B2-49F6-86FA-38215825CD2D}" dt="2019-02-26T12:49:12.434" v="1123"/>
          <ac:graphicFrameMkLst>
            <pc:docMk/>
            <pc:sldMk cId="1948213556" sldId="261"/>
            <ac:graphicFrameMk id="4" creationId="{A89EB287-71F7-4073-B341-6D31898D2558}"/>
          </ac:graphicFrameMkLst>
        </pc:graphicFrameChg>
        <pc:picChg chg="add">
          <ac:chgData name="Snježana Majdandžić-Gladić" userId="fc814d2c-3cd0-48cd-a523-cccb036e9dcb" providerId="ADAL" clId="{78F2FF63-42B2-49F6-86FA-38215825CD2D}" dt="2019-02-26T12:47:28.196" v="1105" actId="26606"/>
          <ac:picMkLst>
            <pc:docMk/>
            <pc:sldMk cId="1948213556" sldId="261"/>
            <ac:picMk id="12" creationId="{2897127E-6CEF-446C-BE87-93B7C46E49D1}"/>
          </ac:picMkLst>
        </pc:picChg>
      </pc:sldChg>
      <pc:sldChg chg="addSp delSp modSp add mod setBg">
        <pc:chgData name="Snježana Majdandžić-Gladić" userId="fc814d2c-3cd0-48cd-a523-cccb036e9dcb" providerId="ADAL" clId="{78F2FF63-42B2-49F6-86FA-38215825CD2D}" dt="2019-02-26T13:08:40.249" v="2843" actId="20577"/>
        <pc:sldMkLst>
          <pc:docMk/>
          <pc:sldMk cId="785812831" sldId="262"/>
        </pc:sldMkLst>
        <pc:spChg chg="mod">
          <ac:chgData name="Snježana Majdandžić-Gladić" userId="fc814d2c-3cd0-48cd-a523-cccb036e9dcb" providerId="ADAL" clId="{78F2FF63-42B2-49F6-86FA-38215825CD2D}" dt="2019-02-26T13:03:04.827" v="2475" actId="26606"/>
          <ac:spMkLst>
            <pc:docMk/>
            <pc:sldMk cId="785812831" sldId="262"/>
            <ac:spMk id="2" creationId="{6112BB06-5DC9-4B27-8713-13D8392776B9}"/>
          </ac:spMkLst>
        </pc:spChg>
        <pc:spChg chg="add del mod">
          <ac:chgData name="Snježana Majdandžić-Gladić" userId="fc814d2c-3cd0-48cd-a523-cccb036e9dcb" providerId="ADAL" clId="{78F2FF63-42B2-49F6-86FA-38215825CD2D}" dt="2019-02-26T13:03:12.345" v="2476" actId="12084"/>
          <ac:spMkLst>
            <pc:docMk/>
            <pc:sldMk cId="785812831" sldId="262"/>
            <ac:spMk id="3" creationId="{11A8567E-89B5-412A-8FAA-015888A9AF22}"/>
          </ac:spMkLst>
        </pc:spChg>
        <pc:spChg chg="add">
          <ac:chgData name="Snježana Majdandžić-Gladić" userId="fc814d2c-3cd0-48cd-a523-cccb036e9dcb" providerId="ADAL" clId="{78F2FF63-42B2-49F6-86FA-38215825CD2D}" dt="2019-02-26T13:03:04.827" v="2475" actId="26606"/>
          <ac:spMkLst>
            <pc:docMk/>
            <pc:sldMk cId="785812831" sldId="262"/>
            <ac:spMk id="6" creationId="{15911E3A-C35B-4EF7-A355-B84E9A14AF4D}"/>
          </ac:spMkLst>
        </pc:spChg>
        <pc:spChg chg="add del">
          <ac:chgData name="Snježana Majdandžić-Gladić" userId="fc814d2c-3cd0-48cd-a523-cccb036e9dcb" providerId="ADAL" clId="{78F2FF63-42B2-49F6-86FA-38215825CD2D}" dt="2019-02-26T13:01:47.553" v="2392" actId="26606"/>
          <ac:spMkLst>
            <pc:docMk/>
            <pc:sldMk cId="785812831" sldId="262"/>
            <ac:spMk id="8" creationId="{3B854194-185D-494D-905C-7C7CB2E30F6E}"/>
          </ac:spMkLst>
        </pc:spChg>
        <pc:spChg chg="add del">
          <ac:chgData name="Snježana Majdandžić-Gladić" userId="fc814d2c-3cd0-48cd-a523-cccb036e9dcb" providerId="ADAL" clId="{78F2FF63-42B2-49F6-86FA-38215825CD2D}" dt="2019-02-26T13:01:47.553" v="2392" actId="26606"/>
          <ac:spMkLst>
            <pc:docMk/>
            <pc:sldMk cId="785812831" sldId="262"/>
            <ac:spMk id="10" creationId="{B4F5FA0D-0104-4987-8241-EFF7C85B88DE}"/>
          </ac:spMkLst>
        </pc:spChg>
        <pc:spChg chg="add del">
          <ac:chgData name="Snježana Majdandžić-Gladić" userId="fc814d2c-3cd0-48cd-a523-cccb036e9dcb" providerId="ADAL" clId="{78F2FF63-42B2-49F6-86FA-38215825CD2D}" dt="2019-02-26T13:01:51.566" v="2394" actId="26606"/>
          <ac:spMkLst>
            <pc:docMk/>
            <pc:sldMk cId="785812831" sldId="262"/>
            <ac:spMk id="14" creationId="{46C2E80F-49A6-4372-B103-219D417A55ED}"/>
          </ac:spMkLst>
        </pc:spChg>
        <pc:grpChg chg="add">
          <ac:chgData name="Snježana Majdandžić-Gladić" userId="fc814d2c-3cd0-48cd-a523-cccb036e9dcb" providerId="ADAL" clId="{78F2FF63-42B2-49F6-86FA-38215825CD2D}" dt="2019-02-26T13:03:04.827" v="2475" actId="26606"/>
          <ac:grpSpMkLst>
            <pc:docMk/>
            <pc:sldMk cId="785812831" sldId="262"/>
            <ac:grpSpMk id="7" creationId="{E21ADB3D-AD65-44B4-847D-5E90E90A5D16}"/>
          </ac:grpSpMkLst>
        </pc:grpChg>
        <pc:grpChg chg="add">
          <ac:chgData name="Snježana Majdandžić-Gladić" userId="fc814d2c-3cd0-48cd-a523-cccb036e9dcb" providerId="ADAL" clId="{78F2FF63-42B2-49F6-86FA-38215825CD2D}" dt="2019-02-26T13:03:04.827" v="2475" actId="26606"/>
          <ac:grpSpMkLst>
            <pc:docMk/>
            <pc:sldMk cId="785812831" sldId="262"/>
            <ac:grpSpMk id="33" creationId="{5F8A7F7F-DD1A-4F41-98AC-B9CE2A620CDC}"/>
          </ac:grpSpMkLst>
        </pc:grpChg>
        <pc:graphicFrameChg chg="add mod">
          <ac:chgData name="Snježana Majdandžić-Gladić" userId="fc814d2c-3cd0-48cd-a523-cccb036e9dcb" providerId="ADAL" clId="{78F2FF63-42B2-49F6-86FA-38215825CD2D}" dt="2019-02-26T13:08:40.249" v="2843" actId="20577"/>
          <ac:graphicFrameMkLst>
            <pc:docMk/>
            <pc:sldMk cId="785812831" sldId="262"/>
            <ac:graphicFrameMk id="4" creationId="{D650568F-C2D5-46DB-95D8-51AFD1F95506}"/>
          </ac:graphicFrameMkLst>
        </pc:graphicFrameChg>
        <pc:graphicFrameChg chg="add del">
          <ac:chgData name="Snježana Majdandžić-Gladić" userId="fc814d2c-3cd0-48cd-a523-cccb036e9dcb" providerId="ADAL" clId="{78F2FF63-42B2-49F6-86FA-38215825CD2D}" dt="2019-02-26T13:01:51.566" v="2394" actId="26606"/>
          <ac:graphicFrameMkLst>
            <pc:docMk/>
            <pc:sldMk cId="785812831" sldId="262"/>
            <ac:graphicFrameMk id="5" creationId="{33BFBF34-9018-4BFD-8737-44F6D8BF46AA}"/>
          </ac:graphicFrameMkLst>
        </pc:graphicFrameChg>
        <pc:picChg chg="add del">
          <ac:chgData name="Snježana Majdandžić-Gladić" userId="fc814d2c-3cd0-48cd-a523-cccb036e9dcb" providerId="ADAL" clId="{78F2FF63-42B2-49F6-86FA-38215825CD2D}" dt="2019-02-26T13:01:47.553" v="2392" actId="26606"/>
          <ac:picMkLst>
            <pc:docMk/>
            <pc:sldMk cId="785812831" sldId="262"/>
            <ac:picMk id="12" creationId="{2897127E-6CEF-446C-BE87-93B7C46E49D1}"/>
          </ac:picMkLst>
        </pc:picChg>
      </pc:sldChg>
      <pc:sldChg chg="addSp delSp modSp add mod setBg">
        <pc:chgData name="Snježana Majdandžić-Gladić" userId="fc814d2c-3cd0-48cd-a523-cccb036e9dcb" providerId="ADAL" clId="{78F2FF63-42B2-49F6-86FA-38215825CD2D}" dt="2019-02-26T13:15:28.381" v="3425" actId="404"/>
        <pc:sldMkLst>
          <pc:docMk/>
          <pc:sldMk cId="905190152" sldId="263"/>
        </pc:sldMkLst>
        <pc:spChg chg="mod">
          <ac:chgData name="Snježana Majdandžić-Gladić" userId="fc814d2c-3cd0-48cd-a523-cccb036e9dcb" providerId="ADAL" clId="{78F2FF63-42B2-49F6-86FA-38215825CD2D}" dt="2019-02-26T13:15:08.969" v="3422" actId="26606"/>
          <ac:spMkLst>
            <pc:docMk/>
            <pc:sldMk cId="905190152" sldId="263"/>
            <ac:spMk id="2" creationId="{E37E85C6-775C-4B1E-8AB0-A34623D68A1C}"/>
          </ac:spMkLst>
        </pc:spChg>
        <pc:spChg chg="del mod">
          <ac:chgData name="Snježana Majdandžić-Gladić" userId="fc814d2c-3cd0-48cd-a523-cccb036e9dcb" providerId="ADAL" clId="{78F2FF63-42B2-49F6-86FA-38215825CD2D}" dt="2019-02-26T13:15:08.969" v="3422" actId="26606"/>
          <ac:spMkLst>
            <pc:docMk/>
            <pc:sldMk cId="905190152" sldId="263"/>
            <ac:spMk id="3" creationId="{9F4CEE78-2D82-4448-BD6D-467A204DF34C}"/>
          </ac:spMkLst>
        </pc:spChg>
        <pc:spChg chg="add">
          <ac:chgData name="Snježana Majdandžić-Gladić" userId="fc814d2c-3cd0-48cd-a523-cccb036e9dcb" providerId="ADAL" clId="{78F2FF63-42B2-49F6-86FA-38215825CD2D}" dt="2019-02-26T13:15:08.969" v="3422" actId="26606"/>
          <ac:spMkLst>
            <pc:docMk/>
            <pc:sldMk cId="905190152" sldId="263"/>
            <ac:spMk id="10" creationId="{A5711A0E-A428-4ED1-96CB-33D69FD842E4}"/>
          </ac:spMkLst>
        </pc:spChg>
        <pc:graphicFrameChg chg="add mod">
          <ac:chgData name="Snježana Majdandžić-Gladić" userId="fc814d2c-3cd0-48cd-a523-cccb036e9dcb" providerId="ADAL" clId="{78F2FF63-42B2-49F6-86FA-38215825CD2D}" dt="2019-02-26T13:15:28.381" v="3425" actId="404"/>
          <ac:graphicFrameMkLst>
            <pc:docMk/>
            <pc:sldMk cId="905190152" sldId="263"/>
            <ac:graphicFrameMk id="5" creationId="{5595007E-41C8-4771-BDD0-D036FE51000D}"/>
          </ac:graphicFrameMkLst>
        </pc:graphicFrameChg>
      </pc:sldChg>
      <pc:sldChg chg="addSp delSp modSp add mod setBg">
        <pc:chgData name="Snježana Majdandžić-Gladić" userId="fc814d2c-3cd0-48cd-a523-cccb036e9dcb" providerId="ADAL" clId="{78F2FF63-42B2-49F6-86FA-38215825CD2D}" dt="2019-02-26T13:27:24.872" v="4160"/>
        <pc:sldMkLst>
          <pc:docMk/>
          <pc:sldMk cId="2536536708" sldId="264"/>
        </pc:sldMkLst>
        <pc:spChg chg="mod">
          <ac:chgData name="Snježana Majdandžić-Gladić" userId="fc814d2c-3cd0-48cd-a523-cccb036e9dcb" providerId="ADAL" clId="{78F2FF63-42B2-49F6-86FA-38215825CD2D}" dt="2019-02-26T13:26:29.366" v="4150" actId="26606"/>
          <ac:spMkLst>
            <pc:docMk/>
            <pc:sldMk cId="2536536708" sldId="264"/>
            <ac:spMk id="2" creationId="{76A9F700-FE5E-4045-A402-3D249304CCBB}"/>
          </ac:spMkLst>
        </pc:spChg>
        <pc:spChg chg="add del mod">
          <ac:chgData name="Snježana Majdandžić-Gladić" userId="fc814d2c-3cd0-48cd-a523-cccb036e9dcb" providerId="ADAL" clId="{78F2FF63-42B2-49F6-86FA-38215825CD2D}" dt="2019-02-26T13:26:29.366" v="4150" actId="26606"/>
          <ac:spMkLst>
            <pc:docMk/>
            <pc:sldMk cId="2536536708" sldId="264"/>
            <ac:spMk id="3" creationId="{C8989201-A1F5-4C01-8538-FF166226C08E}"/>
          </ac:spMkLst>
        </pc:spChg>
        <pc:spChg chg="add del">
          <ac:chgData name="Snježana Majdandžić-Gladić" userId="fc814d2c-3cd0-48cd-a523-cccb036e9dcb" providerId="ADAL" clId="{78F2FF63-42B2-49F6-86FA-38215825CD2D}" dt="2019-02-26T13:26:29.264" v="4149" actId="26606"/>
          <ac:spMkLst>
            <pc:docMk/>
            <pc:sldMk cId="2536536708" sldId="264"/>
            <ac:spMk id="10" creationId="{A5711A0E-A428-4ED1-96CB-33D69FD842E4}"/>
          </ac:spMkLst>
        </pc:spChg>
        <pc:spChg chg="add">
          <ac:chgData name="Snježana Majdandžić-Gladić" userId="fc814d2c-3cd0-48cd-a523-cccb036e9dcb" providerId="ADAL" clId="{78F2FF63-42B2-49F6-86FA-38215825CD2D}" dt="2019-02-26T13:26:29.366" v="4150" actId="26606"/>
          <ac:spMkLst>
            <pc:docMk/>
            <pc:sldMk cId="2536536708" sldId="264"/>
            <ac:spMk id="12" creationId="{A5711A0E-A428-4ED1-96CB-33D69FD842E4}"/>
          </ac:spMkLst>
        </pc:spChg>
        <pc:graphicFrameChg chg="add del">
          <ac:chgData name="Snježana Majdandžić-Gladić" userId="fc814d2c-3cd0-48cd-a523-cccb036e9dcb" providerId="ADAL" clId="{78F2FF63-42B2-49F6-86FA-38215825CD2D}" dt="2019-02-26T13:26:29.264" v="4149" actId="26606"/>
          <ac:graphicFrameMkLst>
            <pc:docMk/>
            <pc:sldMk cId="2536536708" sldId="264"/>
            <ac:graphicFrameMk id="5" creationId="{19819AF6-C3F7-4F5B-A0FC-0707CB53237D}"/>
          </ac:graphicFrameMkLst>
        </pc:graphicFrameChg>
        <pc:graphicFrameChg chg="add mod">
          <ac:chgData name="Snježana Majdandžić-Gladić" userId="fc814d2c-3cd0-48cd-a523-cccb036e9dcb" providerId="ADAL" clId="{78F2FF63-42B2-49F6-86FA-38215825CD2D}" dt="2019-02-26T13:27:24.872" v="4160"/>
          <ac:graphicFrameMkLst>
            <pc:docMk/>
            <pc:sldMk cId="2536536708" sldId="264"/>
            <ac:graphicFrameMk id="13" creationId="{E3B05093-61F9-4D45-A2DA-1165E1BB390E}"/>
          </ac:graphicFrameMkLst>
        </pc:graphicFrameChg>
      </pc:sldChg>
      <pc:sldChg chg="addSp delSp modSp add mod ord setBg">
        <pc:chgData name="Snježana Majdandžić-Gladić" userId="fc814d2c-3cd0-48cd-a523-cccb036e9dcb" providerId="ADAL" clId="{78F2FF63-42B2-49F6-86FA-38215825CD2D}" dt="2019-02-26T13:53:51.629" v="6059" actId="1076"/>
        <pc:sldMkLst>
          <pc:docMk/>
          <pc:sldMk cId="3581168745" sldId="265"/>
        </pc:sldMkLst>
        <pc:spChg chg="del mod">
          <ac:chgData name="Snježana Majdandžić-Gladić" userId="fc814d2c-3cd0-48cd-a523-cccb036e9dcb" providerId="ADAL" clId="{78F2FF63-42B2-49F6-86FA-38215825CD2D}" dt="2019-02-26T13:33:07.459" v="4539" actId="478"/>
          <ac:spMkLst>
            <pc:docMk/>
            <pc:sldMk cId="3581168745" sldId="265"/>
            <ac:spMk id="2" creationId="{ECA1794C-7DFD-48F0-940B-6DA918419DBC}"/>
          </ac:spMkLst>
        </pc:spChg>
        <pc:spChg chg="add del mod">
          <ac:chgData name="Snježana Majdandžić-Gladić" userId="fc814d2c-3cd0-48cd-a523-cccb036e9dcb" providerId="ADAL" clId="{78F2FF63-42B2-49F6-86FA-38215825CD2D}" dt="2019-02-26T13:32:18.685" v="4423" actId="26606"/>
          <ac:spMkLst>
            <pc:docMk/>
            <pc:sldMk cId="3581168745" sldId="265"/>
            <ac:spMk id="3" creationId="{5BAD49FD-663F-4EFA-B0F8-4907D94099E4}"/>
          </ac:spMkLst>
        </pc:spChg>
        <pc:spChg chg="add mod">
          <ac:chgData name="Snježana Majdandžić-Gladić" userId="fc814d2c-3cd0-48cd-a523-cccb036e9dcb" providerId="ADAL" clId="{78F2FF63-42B2-49F6-86FA-38215825CD2D}" dt="2019-02-26T13:34:48.610" v="4589" actId="26606"/>
          <ac:spMkLst>
            <pc:docMk/>
            <pc:sldMk cId="3581168745" sldId="265"/>
            <ac:spMk id="7" creationId="{3B95A868-9619-4275-B560-5A50DD3F41C8}"/>
          </ac:spMkLst>
        </pc:spChg>
        <pc:spChg chg="add del mod">
          <ac:chgData name="Snježana Majdandžić-Gladić" userId="fc814d2c-3cd0-48cd-a523-cccb036e9dcb" providerId="ADAL" clId="{78F2FF63-42B2-49F6-86FA-38215825CD2D}" dt="2019-02-26T13:33:36.788" v="4578" actId="478"/>
          <ac:spMkLst>
            <pc:docMk/>
            <pc:sldMk cId="3581168745" sldId="265"/>
            <ac:spMk id="8" creationId="{A0416CE5-850D-47D8-99D4-85B6654379D9}"/>
          </ac:spMkLst>
        </pc:spChg>
        <pc:spChg chg="add">
          <ac:chgData name="Snježana Majdandžić-Gladić" userId="fc814d2c-3cd0-48cd-a523-cccb036e9dcb" providerId="ADAL" clId="{78F2FF63-42B2-49F6-86FA-38215825CD2D}" dt="2019-02-26T13:34:48.610" v="4589" actId="26606"/>
          <ac:spMkLst>
            <pc:docMk/>
            <pc:sldMk cId="3581168745" sldId="265"/>
            <ac:spMk id="12" creationId="{E4505C23-674B-4195-81D6-0C127FEAE3F8}"/>
          </ac:spMkLst>
        </pc:spChg>
        <pc:spChg chg="add">
          <ac:chgData name="Snježana Majdandžić-Gladić" userId="fc814d2c-3cd0-48cd-a523-cccb036e9dcb" providerId="ADAL" clId="{78F2FF63-42B2-49F6-86FA-38215825CD2D}" dt="2019-02-26T13:34:48.610" v="4589" actId="26606"/>
          <ac:spMkLst>
            <pc:docMk/>
            <pc:sldMk cId="3581168745" sldId="265"/>
            <ac:spMk id="14" creationId="{65C9B8F0-FF66-4C15-BD05-E86B87331846}"/>
          </ac:spMkLst>
        </pc:spChg>
        <pc:graphicFrameChg chg="add del">
          <ac:chgData name="Snježana Majdandžić-Gladić" userId="fc814d2c-3cd0-48cd-a523-cccb036e9dcb" providerId="ADAL" clId="{78F2FF63-42B2-49F6-86FA-38215825CD2D}" dt="2019-02-26T13:32:02.404" v="4422" actId="26606"/>
          <ac:graphicFrameMkLst>
            <pc:docMk/>
            <pc:sldMk cId="3581168745" sldId="265"/>
            <ac:graphicFrameMk id="5" creationId="{83270D7D-4DF4-4C2C-A8FE-9FFE83D8FE5C}"/>
          </ac:graphicFrameMkLst>
        </pc:graphicFrameChg>
        <pc:graphicFrameChg chg="add mod ord modGraphic">
          <ac:chgData name="Snježana Majdandžić-Gladić" userId="fc814d2c-3cd0-48cd-a523-cccb036e9dcb" providerId="ADAL" clId="{78F2FF63-42B2-49F6-86FA-38215825CD2D}" dt="2019-02-26T13:53:51.629" v="6059" actId="1076"/>
          <ac:graphicFrameMkLst>
            <pc:docMk/>
            <pc:sldMk cId="3581168745" sldId="265"/>
            <ac:graphicFrameMk id="6" creationId="{2CE8D07C-7D52-4A4F-A79E-74DAE0474CE5}"/>
          </ac:graphicFrameMkLst>
        </pc:graphicFrameChg>
      </pc:sldChg>
      <pc:sldChg chg="addSp delSp modSp add mod setBg">
        <pc:chgData name="Snježana Majdandžić-Gladić" userId="fc814d2c-3cd0-48cd-a523-cccb036e9dcb" providerId="ADAL" clId="{78F2FF63-42B2-49F6-86FA-38215825CD2D}" dt="2019-02-26T13:43:32.140" v="5433" actId="20577"/>
        <pc:sldMkLst>
          <pc:docMk/>
          <pc:sldMk cId="412325416" sldId="266"/>
        </pc:sldMkLst>
        <pc:spChg chg="mod">
          <ac:chgData name="Snježana Majdandžić-Gladić" userId="fc814d2c-3cd0-48cd-a523-cccb036e9dcb" providerId="ADAL" clId="{78F2FF63-42B2-49F6-86FA-38215825CD2D}" dt="2019-02-26T13:42:49.636" v="5423" actId="26606"/>
          <ac:spMkLst>
            <pc:docMk/>
            <pc:sldMk cId="412325416" sldId="266"/>
            <ac:spMk id="2" creationId="{3C19D13F-13F0-4AAF-9D9C-338D0DB88C47}"/>
          </ac:spMkLst>
        </pc:spChg>
        <pc:spChg chg="del mod">
          <ac:chgData name="Snježana Majdandžić-Gladić" userId="fc814d2c-3cd0-48cd-a523-cccb036e9dcb" providerId="ADAL" clId="{78F2FF63-42B2-49F6-86FA-38215825CD2D}" dt="2019-02-26T13:42:56.668" v="5424" actId="12084"/>
          <ac:spMkLst>
            <pc:docMk/>
            <pc:sldMk cId="412325416" sldId="266"/>
            <ac:spMk id="3" creationId="{7C5B8AE7-8C58-4078-BE77-E6A5D8C692FC}"/>
          </ac:spMkLst>
        </pc:spChg>
        <pc:spChg chg="add">
          <ac:chgData name="Snježana Majdandžić-Gladić" userId="fc814d2c-3cd0-48cd-a523-cccb036e9dcb" providerId="ADAL" clId="{78F2FF63-42B2-49F6-86FA-38215825CD2D}" dt="2019-02-26T13:42:49.636" v="5423" actId="26606"/>
          <ac:spMkLst>
            <pc:docMk/>
            <pc:sldMk cId="412325416" sldId="266"/>
            <ac:spMk id="8" creationId="{8D70B121-56F4-4848-B38B-182089D909FA}"/>
          </ac:spMkLst>
        </pc:spChg>
        <pc:graphicFrameChg chg="add mod">
          <ac:chgData name="Snježana Majdandžić-Gladić" userId="fc814d2c-3cd0-48cd-a523-cccb036e9dcb" providerId="ADAL" clId="{78F2FF63-42B2-49F6-86FA-38215825CD2D}" dt="2019-02-26T13:43:32.140" v="5433" actId="20577"/>
          <ac:graphicFrameMkLst>
            <pc:docMk/>
            <pc:sldMk cId="412325416" sldId="266"/>
            <ac:graphicFrameMk id="4" creationId="{62DF7906-DEF3-455E-83DA-DB63ED1B4B4A}"/>
          </ac:graphicFrameMkLst>
        </pc:graphicFrameChg>
        <pc:cxnChg chg="add">
          <ac:chgData name="Snježana Majdandžić-Gladić" userId="fc814d2c-3cd0-48cd-a523-cccb036e9dcb" providerId="ADAL" clId="{78F2FF63-42B2-49F6-86FA-38215825CD2D}" dt="2019-02-26T13:42:49.636" v="5423" actId="26606"/>
          <ac:cxnSpMkLst>
            <pc:docMk/>
            <pc:sldMk cId="412325416" sldId="266"/>
            <ac:cxnSpMk id="10" creationId="{2D72A2C9-F3CA-4216-8BAD-FA4C970C3C4E}"/>
          </ac:cxnSpMkLst>
        </pc:cxnChg>
      </pc:sldChg>
      <pc:sldChg chg="addSp delSp modSp add mod setBg">
        <pc:chgData name="Snježana Majdandžić-Gladić" userId="fc814d2c-3cd0-48cd-a523-cccb036e9dcb" providerId="ADAL" clId="{78F2FF63-42B2-49F6-86FA-38215825CD2D}" dt="2019-02-26T13:48:51.013" v="5853"/>
        <pc:sldMkLst>
          <pc:docMk/>
          <pc:sldMk cId="2996890537" sldId="267"/>
        </pc:sldMkLst>
        <pc:spChg chg="mod">
          <ac:chgData name="Snježana Majdandžić-Gladić" userId="fc814d2c-3cd0-48cd-a523-cccb036e9dcb" providerId="ADAL" clId="{78F2FF63-42B2-49F6-86FA-38215825CD2D}" dt="2019-02-26T13:46:22.664" v="5761" actId="26606"/>
          <ac:spMkLst>
            <pc:docMk/>
            <pc:sldMk cId="2996890537" sldId="267"/>
            <ac:spMk id="2" creationId="{759623DA-D289-46B8-A378-CB96C171A2FA}"/>
          </ac:spMkLst>
        </pc:spChg>
        <pc:spChg chg="add del mod">
          <ac:chgData name="Snježana Majdandžić-Gladić" userId="fc814d2c-3cd0-48cd-a523-cccb036e9dcb" providerId="ADAL" clId="{78F2FF63-42B2-49F6-86FA-38215825CD2D}" dt="2019-02-26T13:46:22.664" v="5761" actId="26606"/>
          <ac:spMkLst>
            <pc:docMk/>
            <pc:sldMk cId="2996890537" sldId="267"/>
            <ac:spMk id="3" creationId="{7CEE9024-C42A-45E9-BAD1-7CBEB78B7D29}"/>
          </ac:spMkLst>
        </pc:spChg>
        <pc:spChg chg="add del mod">
          <ac:chgData name="Snježana Majdandžić-Gladić" userId="fc814d2c-3cd0-48cd-a523-cccb036e9dcb" providerId="ADAL" clId="{78F2FF63-42B2-49F6-86FA-38215825CD2D}" dt="2019-02-26T13:45:56.829" v="5758" actId="478"/>
          <ac:spMkLst>
            <pc:docMk/>
            <pc:sldMk cId="2996890537" sldId="267"/>
            <ac:spMk id="4" creationId="{986FF8C0-0406-487E-AF5C-7B63D9622110}"/>
          </ac:spMkLst>
        </pc:spChg>
        <pc:spChg chg="add del">
          <ac:chgData name="Snježana Majdandžić-Gladić" userId="fc814d2c-3cd0-48cd-a523-cccb036e9dcb" providerId="ADAL" clId="{78F2FF63-42B2-49F6-86FA-38215825CD2D}" dt="2019-02-26T13:46:22.629" v="5760" actId="26606"/>
          <ac:spMkLst>
            <pc:docMk/>
            <pc:sldMk cId="2996890537" sldId="267"/>
            <ac:spMk id="10" creationId="{4351DFE5-F63D-4BE0-BDA9-E3EB88F01AA5}"/>
          </ac:spMkLst>
        </pc:spChg>
        <pc:spChg chg="add mod">
          <ac:chgData name="Snježana Majdandžić-Gladić" userId="fc814d2c-3cd0-48cd-a523-cccb036e9dcb" providerId="ADAL" clId="{78F2FF63-42B2-49F6-86FA-38215825CD2D}" dt="2019-02-26T13:47:29.786" v="5795" actId="2711"/>
          <ac:spMkLst>
            <pc:docMk/>
            <pc:sldMk cId="2996890537" sldId="267"/>
            <ac:spMk id="11" creationId="{C446B7BA-2F06-434B-AC80-C1267279910B}"/>
          </ac:spMkLst>
        </pc:spChg>
        <pc:spChg chg="add">
          <ac:chgData name="Snježana Majdandžić-Gladić" userId="fc814d2c-3cd0-48cd-a523-cccb036e9dcb" providerId="ADAL" clId="{78F2FF63-42B2-49F6-86FA-38215825CD2D}" dt="2019-02-26T13:46:22.664" v="5761" actId="26606"/>
          <ac:spMkLst>
            <pc:docMk/>
            <pc:sldMk cId="2996890537" sldId="267"/>
            <ac:spMk id="14" creationId="{A5711A0E-A428-4ED1-96CB-33D69FD842E4}"/>
          </ac:spMkLst>
        </pc:spChg>
        <pc:graphicFrameChg chg="add del">
          <ac:chgData name="Snježana Majdandžić-Gladić" userId="fc814d2c-3cd0-48cd-a523-cccb036e9dcb" providerId="ADAL" clId="{78F2FF63-42B2-49F6-86FA-38215825CD2D}" dt="2019-02-26T13:46:22.629" v="5760" actId="26606"/>
          <ac:graphicFrameMkLst>
            <pc:docMk/>
            <pc:sldMk cId="2996890537" sldId="267"/>
            <ac:graphicFrameMk id="5" creationId="{434CD9D2-DCE1-4887-9537-ED1C0F02B47A}"/>
          </ac:graphicFrameMkLst>
        </pc:graphicFrameChg>
        <pc:graphicFrameChg chg="add mod">
          <ac:chgData name="Snježana Majdandžić-Gladić" userId="fc814d2c-3cd0-48cd-a523-cccb036e9dcb" providerId="ADAL" clId="{78F2FF63-42B2-49F6-86FA-38215825CD2D}" dt="2019-02-26T13:48:51.013" v="5853"/>
          <ac:graphicFrameMkLst>
            <pc:docMk/>
            <pc:sldMk cId="2996890537" sldId="267"/>
            <ac:graphicFrameMk id="15" creationId="{148BD1DC-391B-43CB-8292-300CFEF9F558}"/>
          </ac:graphicFrameMkLst>
        </pc:graphicFrameChg>
        <pc:picChg chg="add del">
          <ac:chgData name="Snježana Majdandžić-Gladić" userId="fc814d2c-3cd0-48cd-a523-cccb036e9dcb" providerId="ADAL" clId="{78F2FF63-42B2-49F6-86FA-38215825CD2D}" dt="2019-02-26T13:46:22.629" v="5760" actId="26606"/>
          <ac:picMkLst>
            <pc:docMk/>
            <pc:sldMk cId="2996890537" sldId="267"/>
            <ac:picMk id="12" creationId="{02DD2BC0-6F29-4B4F-8D61-2DCF6D2E8E73}"/>
          </ac:picMkLst>
        </pc:picChg>
      </pc:sldChg>
      <pc:sldChg chg="addSp delSp modSp add mod setBg">
        <pc:chgData name="Snježana Majdandžić-Gladić" userId="fc814d2c-3cd0-48cd-a523-cccb036e9dcb" providerId="ADAL" clId="{78F2FF63-42B2-49F6-86FA-38215825CD2D}" dt="2019-02-26T13:51:37.688" v="6034" actId="2711"/>
        <pc:sldMkLst>
          <pc:docMk/>
          <pc:sldMk cId="36380346" sldId="268"/>
        </pc:sldMkLst>
        <pc:spChg chg="mod">
          <ac:chgData name="Snježana Majdandžić-Gladić" userId="fc814d2c-3cd0-48cd-a523-cccb036e9dcb" providerId="ADAL" clId="{78F2FF63-42B2-49F6-86FA-38215825CD2D}" dt="2019-02-26T13:51:25.828" v="6033" actId="26606"/>
          <ac:spMkLst>
            <pc:docMk/>
            <pc:sldMk cId="36380346" sldId="268"/>
            <ac:spMk id="2" creationId="{35B1FD05-315A-4F86-8696-C102BC8A9941}"/>
          </ac:spMkLst>
        </pc:spChg>
        <pc:spChg chg="del mod">
          <ac:chgData name="Snježana Majdandžić-Gladić" userId="fc814d2c-3cd0-48cd-a523-cccb036e9dcb" providerId="ADAL" clId="{78F2FF63-42B2-49F6-86FA-38215825CD2D}" dt="2019-02-26T13:51:25.828" v="6033" actId="26606"/>
          <ac:spMkLst>
            <pc:docMk/>
            <pc:sldMk cId="36380346" sldId="268"/>
            <ac:spMk id="3" creationId="{EE2E381A-4948-4EB6-AFF0-6112F40999CB}"/>
          </ac:spMkLst>
        </pc:spChg>
        <pc:spChg chg="add">
          <ac:chgData name="Snježana Majdandžić-Gladić" userId="fc814d2c-3cd0-48cd-a523-cccb036e9dcb" providerId="ADAL" clId="{78F2FF63-42B2-49F6-86FA-38215825CD2D}" dt="2019-02-26T13:51:25.828" v="6033" actId="26606"/>
          <ac:spMkLst>
            <pc:docMk/>
            <pc:sldMk cId="36380346" sldId="268"/>
            <ac:spMk id="10" creationId="{A5711A0E-A428-4ED1-96CB-33D69FD842E4}"/>
          </ac:spMkLst>
        </pc:spChg>
        <pc:graphicFrameChg chg="add mod">
          <ac:chgData name="Snježana Majdandžić-Gladić" userId="fc814d2c-3cd0-48cd-a523-cccb036e9dcb" providerId="ADAL" clId="{78F2FF63-42B2-49F6-86FA-38215825CD2D}" dt="2019-02-26T13:51:37.688" v="6034" actId="2711"/>
          <ac:graphicFrameMkLst>
            <pc:docMk/>
            <pc:sldMk cId="36380346" sldId="268"/>
            <ac:graphicFrameMk id="5" creationId="{A64EA6D2-BA56-483B-A52A-EB19A16B0CBF}"/>
          </ac:graphicFrameMkLst>
        </pc:graphicFrameChg>
      </pc:sldChg>
      <pc:sldMasterChg chg="modSp">
        <pc:chgData name="Snježana Majdandžić-Gladić" userId="fc814d2c-3cd0-48cd-a523-cccb036e9dcb" providerId="ADAL" clId="{78F2FF63-42B2-49F6-86FA-38215825CD2D}" dt="2019-02-26T12:38:35.962" v="41" actId="404"/>
        <pc:sldMasterMkLst>
          <pc:docMk/>
          <pc:sldMasterMk cId="1746423890" sldId="2147483840"/>
        </pc:sldMasterMkLst>
        <pc:spChg chg="mod">
          <ac:chgData name="Snježana Majdandžić-Gladić" userId="fc814d2c-3cd0-48cd-a523-cccb036e9dcb" providerId="ADAL" clId="{78F2FF63-42B2-49F6-86FA-38215825CD2D}" dt="2019-02-26T12:37:50.763" v="28" actId="122"/>
          <ac:spMkLst>
            <pc:docMk/>
            <pc:sldMasterMk cId="1746423890" sldId="2147483840"/>
            <ac:spMk id="2" creationId="{00000000-0000-0000-0000-000000000000}"/>
          </ac:spMkLst>
        </pc:spChg>
        <pc:spChg chg="mod">
          <ac:chgData name="Snježana Majdandžić-Gladić" userId="fc814d2c-3cd0-48cd-a523-cccb036e9dcb" providerId="ADAL" clId="{78F2FF63-42B2-49F6-86FA-38215825CD2D}" dt="2019-02-26T12:38:35.962" v="41" actId="404"/>
          <ac:spMkLst>
            <pc:docMk/>
            <pc:sldMasterMk cId="1746423890" sldId="2147483840"/>
            <ac:spMk id="3" creationId="{00000000-0000-0000-0000-000000000000}"/>
          </ac:spMkLst>
        </pc:sp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A7549E-96B0-4639-B989-ED10DB6BE2DE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DE154622-E9B8-47EB-B201-E4D305682863}">
      <dgm:prSet custT="1"/>
      <dgm:spPr/>
      <dgm:t>
        <a:bodyPr anchor="ctr"/>
        <a:lstStyle/>
        <a:p>
          <a:r>
            <a:rPr lang="hr-HR" sz="2000">
              <a:latin typeface="Cambria" panose="02040503050406030204" pitchFamily="18" charset="0"/>
            </a:rPr>
            <a:t>suvremeno društvo u mnogim vidovima mijenja pogled na život</a:t>
          </a:r>
        </a:p>
      </dgm:t>
    </dgm:pt>
    <dgm:pt modelId="{4B702E48-63D1-4EE8-9582-8F14DDA057C9}" type="parTrans" cxnId="{135923C4-6F87-4A60-B8F7-15C98A00FD02}">
      <dgm:prSet/>
      <dgm:spPr/>
      <dgm:t>
        <a:bodyPr/>
        <a:lstStyle/>
        <a:p>
          <a:endParaRPr lang="hr-HR" sz="2000">
            <a:latin typeface="Cambria" panose="02040503050406030204" pitchFamily="18" charset="0"/>
          </a:endParaRPr>
        </a:p>
      </dgm:t>
    </dgm:pt>
    <dgm:pt modelId="{F598DB4B-5748-4157-A07F-A0DBD70D8087}" type="sibTrans" cxnId="{135923C4-6F87-4A60-B8F7-15C98A00FD02}">
      <dgm:prSet/>
      <dgm:spPr/>
      <dgm:t>
        <a:bodyPr/>
        <a:lstStyle/>
        <a:p>
          <a:endParaRPr lang="hr-HR" sz="2000">
            <a:latin typeface="Cambria" panose="02040503050406030204" pitchFamily="18" charset="0"/>
          </a:endParaRPr>
        </a:p>
      </dgm:t>
    </dgm:pt>
    <dgm:pt modelId="{BCB545FA-3B67-4938-B045-F73A2B4F9BFC}">
      <dgm:prSet custT="1"/>
      <dgm:spPr/>
      <dgm:t>
        <a:bodyPr anchor="ctr"/>
        <a:lstStyle/>
        <a:p>
          <a:r>
            <a:rPr lang="hr-HR" sz="2000">
              <a:latin typeface="Cambria" panose="02040503050406030204" pitchFamily="18" charset="0"/>
            </a:rPr>
            <a:t>ono što je jednima moralno, drugima je nemoralno</a:t>
          </a:r>
        </a:p>
      </dgm:t>
    </dgm:pt>
    <dgm:pt modelId="{6FC0B4AC-07C0-4AFA-954B-92DF6E2BA8E5}" type="parTrans" cxnId="{52EF45B4-3042-4AF6-BE4C-38DA0E8C1AD7}">
      <dgm:prSet/>
      <dgm:spPr/>
      <dgm:t>
        <a:bodyPr/>
        <a:lstStyle/>
        <a:p>
          <a:endParaRPr lang="hr-HR" sz="2000">
            <a:latin typeface="Cambria" panose="02040503050406030204" pitchFamily="18" charset="0"/>
          </a:endParaRPr>
        </a:p>
      </dgm:t>
    </dgm:pt>
    <dgm:pt modelId="{C9B634DC-405E-4F43-BABA-EDE45774AE39}" type="sibTrans" cxnId="{52EF45B4-3042-4AF6-BE4C-38DA0E8C1AD7}">
      <dgm:prSet/>
      <dgm:spPr/>
      <dgm:t>
        <a:bodyPr/>
        <a:lstStyle/>
        <a:p>
          <a:endParaRPr lang="hr-HR" sz="2000">
            <a:latin typeface="Cambria" panose="02040503050406030204" pitchFamily="18" charset="0"/>
          </a:endParaRPr>
        </a:p>
      </dgm:t>
    </dgm:pt>
    <dgm:pt modelId="{1B059975-7F0D-422B-9511-EDCDF95DDC5E}">
      <dgm:prSet custT="1"/>
      <dgm:spPr/>
      <dgm:t>
        <a:bodyPr anchor="ctr"/>
        <a:lstStyle/>
        <a:p>
          <a:r>
            <a:rPr lang="hr-HR" sz="2000">
              <a:latin typeface="Cambria" panose="02040503050406030204" pitchFamily="18" charset="0"/>
            </a:rPr>
            <a:t>jednima je moralno štititi svaki život od začeća do prirodne smrti, drugima je moralno sasvim suprotno</a:t>
          </a:r>
        </a:p>
      </dgm:t>
    </dgm:pt>
    <dgm:pt modelId="{D8CDD0E5-71C9-4495-9010-44D96481A283}" type="parTrans" cxnId="{810C1043-A207-487D-896A-CD943B7419EB}">
      <dgm:prSet/>
      <dgm:spPr/>
      <dgm:t>
        <a:bodyPr/>
        <a:lstStyle/>
        <a:p>
          <a:endParaRPr lang="hr-HR" sz="2000">
            <a:latin typeface="Cambria" panose="02040503050406030204" pitchFamily="18" charset="0"/>
          </a:endParaRPr>
        </a:p>
      </dgm:t>
    </dgm:pt>
    <dgm:pt modelId="{F611B89D-5C6D-4A4F-AA52-0D247F91BB6C}" type="sibTrans" cxnId="{810C1043-A207-487D-896A-CD943B7419EB}">
      <dgm:prSet/>
      <dgm:spPr/>
      <dgm:t>
        <a:bodyPr/>
        <a:lstStyle/>
        <a:p>
          <a:endParaRPr lang="hr-HR" sz="2000">
            <a:latin typeface="Cambria" panose="02040503050406030204" pitchFamily="18" charset="0"/>
          </a:endParaRPr>
        </a:p>
      </dgm:t>
    </dgm:pt>
    <dgm:pt modelId="{4EBA1CCC-9707-49B1-9A77-E9228AC57ABC}">
      <dgm:prSet custT="1"/>
      <dgm:spPr/>
      <dgm:t>
        <a:bodyPr anchor="ctr"/>
        <a:lstStyle/>
        <a:p>
          <a:r>
            <a:rPr lang="hr-HR" sz="2000">
              <a:latin typeface="Cambria" panose="02040503050406030204" pitchFamily="18" charset="0"/>
            </a:rPr>
            <a:t>učenje Crkve postaje tek jedna od ponuda</a:t>
          </a:r>
        </a:p>
      </dgm:t>
    </dgm:pt>
    <dgm:pt modelId="{61E8F3A7-E3B1-49B0-8D74-D2E82640062C}" type="parTrans" cxnId="{941F1B92-CC37-4597-918D-8E2A048C34E0}">
      <dgm:prSet/>
      <dgm:spPr/>
      <dgm:t>
        <a:bodyPr/>
        <a:lstStyle/>
        <a:p>
          <a:endParaRPr lang="hr-HR" sz="2000">
            <a:latin typeface="Cambria" panose="02040503050406030204" pitchFamily="18" charset="0"/>
          </a:endParaRPr>
        </a:p>
      </dgm:t>
    </dgm:pt>
    <dgm:pt modelId="{108C957A-5683-44F3-833B-DC8EE01AF587}" type="sibTrans" cxnId="{941F1B92-CC37-4597-918D-8E2A048C34E0}">
      <dgm:prSet/>
      <dgm:spPr/>
      <dgm:t>
        <a:bodyPr/>
        <a:lstStyle/>
        <a:p>
          <a:endParaRPr lang="hr-HR" sz="2000">
            <a:latin typeface="Cambria" panose="02040503050406030204" pitchFamily="18" charset="0"/>
          </a:endParaRPr>
        </a:p>
      </dgm:t>
    </dgm:pt>
    <dgm:pt modelId="{2FD64E8D-76A9-4012-97CE-9958BE7AA3E6}">
      <dgm:prSet custT="1"/>
      <dgm:spPr/>
      <dgm:t>
        <a:bodyPr anchor="ctr"/>
        <a:lstStyle/>
        <a:p>
          <a:r>
            <a:rPr lang="hr-HR" sz="2000" dirty="0">
              <a:latin typeface="Cambria" panose="02040503050406030204" pitchFamily="18" charset="0"/>
            </a:rPr>
            <a:t>mediji oblikuju javno mnijenje i na tom polju</a:t>
          </a:r>
        </a:p>
      </dgm:t>
    </dgm:pt>
    <dgm:pt modelId="{9C8B9928-77BD-48F6-8795-4F9CDF806E7D}" type="parTrans" cxnId="{42E3D4EC-F75A-432A-BED4-3411C92DBAA3}">
      <dgm:prSet/>
      <dgm:spPr/>
      <dgm:t>
        <a:bodyPr/>
        <a:lstStyle/>
        <a:p>
          <a:endParaRPr lang="hr-HR" sz="2000">
            <a:latin typeface="Cambria" panose="02040503050406030204" pitchFamily="18" charset="0"/>
          </a:endParaRPr>
        </a:p>
      </dgm:t>
    </dgm:pt>
    <dgm:pt modelId="{05260CC0-DF86-4084-B406-19C8CB36901C}" type="sibTrans" cxnId="{42E3D4EC-F75A-432A-BED4-3411C92DBAA3}">
      <dgm:prSet/>
      <dgm:spPr/>
      <dgm:t>
        <a:bodyPr/>
        <a:lstStyle/>
        <a:p>
          <a:endParaRPr lang="hr-HR" sz="2000">
            <a:latin typeface="Cambria" panose="02040503050406030204" pitchFamily="18" charset="0"/>
          </a:endParaRPr>
        </a:p>
      </dgm:t>
    </dgm:pt>
    <dgm:pt modelId="{9BA95E30-640F-4E5E-8879-E9C2D24FDD30}" type="pres">
      <dgm:prSet presAssocID="{D5A7549E-96B0-4639-B989-ED10DB6BE2DE}" presName="vert0" presStyleCnt="0">
        <dgm:presLayoutVars>
          <dgm:dir/>
          <dgm:animOne val="branch"/>
          <dgm:animLvl val="lvl"/>
        </dgm:presLayoutVars>
      </dgm:prSet>
      <dgm:spPr/>
    </dgm:pt>
    <dgm:pt modelId="{C52E0B2C-BA41-45EC-8D79-29A63B4FDD0D}" type="pres">
      <dgm:prSet presAssocID="{DE154622-E9B8-47EB-B201-E4D305682863}" presName="thickLine" presStyleLbl="alignNode1" presStyleIdx="0" presStyleCnt="5"/>
      <dgm:spPr/>
    </dgm:pt>
    <dgm:pt modelId="{2F133101-EAD4-437E-A11A-BF152C92B688}" type="pres">
      <dgm:prSet presAssocID="{DE154622-E9B8-47EB-B201-E4D305682863}" presName="horz1" presStyleCnt="0"/>
      <dgm:spPr/>
    </dgm:pt>
    <dgm:pt modelId="{364C582B-857C-4771-8EC3-9AEC55A04948}" type="pres">
      <dgm:prSet presAssocID="{DE154622-E9B8-47EB-B201-E4D305682863}" presName="tx1" presStyleLbl="revTx" presStyleIdx="0" presStyleCnt="5" custScaleY="78247"/>
      <dgm:spPr/>
    </dgm:pt>
    <dgm:pt modelId="{571665FF-0C13-4ED3-A398-AFBB4EB88D51}" type="pres">
      <dgm:prSet presAssocID="{DE154622-E9B8-47EB-B201-E4D305682863}" presName="vert1" presStyleCnt="0"/>
      <dgm:spPr/>
    </dgm:pt>
    <dgm:pt modelId="{8B74E32E-28A4-442C-A553-2933A6059D36}" type="pres">
      <dgm:prSet presAssocID="{BCB545FA-3B67-4938-B045-F73A2B4F9BFC}" presName="thickLine" presStyleLbl="alignNode1" presStyleIdx="1" presStyleCnt="5"/>
      <dgm:spPr/>
    </dgm:pt>
    <dgm:pt modelId="{B0DCF0E0-073F-4824-AF62-835E39E6A0B3}" type="pres">
      <dgm:prSet presAssocID="{BCB545FA-3B67-4938-B045-F73A2B4F9BFC}" presName="horz1" presStyleCnt="0"/>
      <dgm:spPr/>
    </dgm:pt>
    <dgm:pt modelId="{63FD571A-17DF-4A7D-98B9-8679C8989481}" type="pres">
      <dgm:prSet presAssocID="{BCB545FA-3B67-4938-B045-F73A2B4F9BFC}" presName="tx1" presStyleLbl="revTx" presStyleIdx="1" presStyleCnt="5" custScaleY="90530"/>
      <dgm:spPr/>
    </dgm:pt>
    <dgm:pt modelId="{BA0B15FB-A738-4ADA-9BE9-BA6D5F8C2A56}" type="pres">
      <dgm:prSet presAssocID="{BCB545FA-3B67-4938-B045-F73A2B4F9BFC}" presName="vert1" presStyleCnt="0"/>
      <dgm:spPr/>
    </dgm:pt>
    <dgm:pt modelId="{B89854BE-8B41-41A6-82C6-69EC50E337AE}" type="pres">
      <dgm:prSet presAssocID="{1B059975-7F0D-422B-9511-EDCDF95DDC5E}" presName="thickLine" presStyleLbl="alignNode1" presStyleIdx="2" presStyleCnt="5"/>
      <dgm:spPr/>
    </dgm:pt>
    <dgm:pt modelId="{8D7939CD-4CB2-4088-9FA1-5F4073326B3D}" type="pres">
      <dgm:prSet presAssocID="{1B059975-7F0D-422B-9511-EDCDF95DDC5E}" presName="horz1" presStyleCnt="0"/>
      <dgm:spPr/>
    </dgm:pt>
    <dgm:pt modelId="{ECED9695-CD10-4862-B582-1E1545C874EE}" type="pres">
      <dgm:prSet presAssocID="{1B059975-7F0D-422B-9511-EDCDF95DDC5E}" presName="tx1" presStyleLbl="revTx" presStyleIdx="2" presStyleCnt="5"/>
      <dgm:spPr/>
    </dgm:pt>
    <dgm:pt modelId="{D1B455A3-E93B-45F9-8812-C68908C2E451}" type="pres">
      <dgm:prSet presAssocID="{1B059975-7F0D-422B-9511-EDCDF95DDC5E}" presName="vert1" presStyleCnt="0"/>
      <dgm:spPr/>
    </dgm:pt>
    <dgm:pt modelId="{FD7E3346-9134-4483-AE05-5049E0138487}" type="pres">
      <dgm:prSet presAssocID="{4EBA1CCC-9707-49B1-9A77-E9228AC57ABC}" presName="thickLine" presStyleLbl="alignNode1" presStyleIdx="3" presStyleCnt="5"/>
      <dgm:spPr/>
    </dgm:pt>
    <dgm:pt modelId="{7E1E6551-4C02-44EB-8119-86DFAD1846E7}" type="pres">
      <dgm:prSet presAssocID="{4EBA1CCC-9707-49B1-9A77-E9228AC57ABC}" presName="horz1" presStyleCnt="0"/>
      <dgm:spPr/>
    </dgm:pt>
    <dgm:pt modelId="{19402F71-8883-487B-97A7-0DBBD9C2017F}" type="pres">
      <dgm:prSet presAssocID="{4EBA1CCC-9707-49B1-9A77-E9228AC57ABC}" presName="tx1" presStyleLbl="revTx" presStyleIdx="3" presStyleCnt="5" custScaleY="79501"/>
      <dgm:spPr/>
    </dgm:pt>
    <dgm:pt modelId="{240FCF6A-70D8-4BAF-9168-7AC8683C6C65}" type="pres">
      <dgm:prSet presAssocID="{4EBA1CCC-9707-49B1-9A77-E9228AC57ABC}" presName="vert1" presStyleCnt="0"/>
      <dgm:spPr/>
    </dgm:pt>
    <dgm:pt modelId="{9CE67D6C-075A-4C58-8637-47BD6CA59CD3}" type="pres">
      <dgm:prSet presAssocID="{2FD64E8D-76A9-4012-97CE-9958BE7AA3E6}" presName="thickLine" presStyleLbl="alignNode1" presStyleIdx="4" presStyleCnt="5"/>
      <dgm:spPr/>
    </dgm:pt>
    <dgm:pt modelId="{58A18541-1C2A-42B3-874E-9F3166916709}" type="pres">
      <dgm:prSet presAssocID="{2FD64E8D-76A9-4012-97CE-9958BE7AA3E6}" presName="horz1" presStyleCnt="0"/>
      <dgm:spPr/>
    </dgm:pt>
    <dgm:pt modelId="{2947CEEA-C548-40D1-B7FE-4F6B3EE9EE96}" type="pres">
      <dgm:prSet presAssocID="{2FD64E8D-76A9-4012-97CE-9958BE7AA3E6}" presName="tx1" presStyleLbl="revTx" presStyleIdx="4" presStyleCnt="5"/>
      <dgm:spPr/>
    </dgm:pt>
    <dgm:pt modelId="{496E2F8B-6729-416A-B10B-A9BDE7ECB338}" type="pres">
      <dgm:prSet presAssocID="{2FD64E8D-76A9-4012-97CE-9958BE7AA3E6}" presName="vert1" presStyleCnt="0"/>
      <dgm:spPr/>
    </dgm:pt>
  </dgm:ptLst>
  <dgm:cxnLst>
    <dgm:cxn modelId="{A8268C25-DB1F-4979-911A-767F7C73D900}" type="presOf" srcId="{BCB545FA-3B67-4938-B045-F73A2B4F9BFC}" destId="{63FD571A-17DF-4A7D-98B9-8679C8989481}" srcOrd="0" destOrd="0" presId="urn:microsoft.com/office/officeart/2008/layout/LinedList"/>
    <dgm:cxn modelId="{810C1043-A207-487D-896A-CD943B7419EB}" srcId="{D5A7549E-96B0-4639-B989-ED10DB6BE2DE}" destId="{1B059975-7F0D-422B-9511-EDCDF95DDC5E}" srcOrd="2" destOrd="0" parTransId="{D8CDD0E5-71C9-4495-9010-44D96481A283}" sibTransId="{F611B89D-5C6D-4A4F-AA52-0D247F91BB6C}"/>
    <dgm:cxn modelId="{1978AE45-F9F2-4193-A1BB-12FF0F32DD07}" type="presOf" srcId="{4EBA1CCC-9707-49B1-9A77-E9228AC57ABC}" destId="{19402F71-8883-487B-97A7-0DBBD9C2017F}" srcOrd="0" destOrd="0" presId="urn:microsoft.com/office/officeart/2008/layout/LinedList"/>
    <dgm:cxn modelId="{AEA0E46F-A91E-43D2-AD1D-BA6433E470A1}" type="presOf" srcId="{DE154622-E9B8-47EB-B201-E4D305682863}" destId="{364C582B-857C-4771-8EC3-9AEC55A04948}" srcOrd="0" destOrd="0" presId="urn:microsoft.com/office/officeart/2008/layout/LinedList"/>
    <dgm:cxn modelId="{941F1B92-CC37-4597-918D-8E2A048C34E0}" srcId="{D5A7549E-96B0-4639-B989-ED10DB6BE2DE}" destId="{4EBA1CCC-9707-49B1-9A77-E9228AC57ABC}" srcOrd="3" destOrd="0" parTransId="{61E8F3A7-E3B1-49B0-8D74-D2E82640062C}" sibTransId="{108C957A-5683-44F3-833B-DC8EE01AF587}"/>
    <dgm:cxn modelId="{52EF45B4-3042-4AF6-BE4C-38DA0E8C1AD7}" srcId="{D5A7549E-96B0-4639-B989-ED10DB6BE2DE}" destId="{BCB545FA-3B67-4938-B045-F73A2B4F9BFC}" srcOrd="1" destOrd="0" parTransId="{6FC0B4AC-07C0-4AFA-954B-92DF6E2BA8E5}" sibTransId="{C9B634DC-405E-4F43-BABA-EDE45774AE39}"/>
    <dgm:cxn modelId="{135923C4-6F87-4A60-B8F7-15C98A00FD02}" srcId="{D5A7549E-96B0-4639-B989-ED10DB6BE2DE}" destId="{DE154622-E9B8-47EB-B201-E4D305682863}" srcOrd="0" destOrd="0" parTransId="{4B702E48-63D1-4EE8-9582-8F14DDA057C9}" sibTransId="{F598DB4B-5748-4157-A07F-A0DBD70D8087}"/>
    <dgm:cxn modelId="{CEBBE9D4-2D71-4ADD-A280-BEBB1419B4D6}" type="presOf" srcId="{D5A7549E-96B0-4639-B989-ED10DB6BE2DE}" destId="{9BA95E30-640F-4E5E-8879-E9C2D24FDD30}" srcOrd="0" destOrd="0" presId="urn:microsoft.com/office/officeart/2008/layout/LinedList"/>
    <dgm:cxn modelId="{3C7D0ED5-604C-42E4-9048-E7BDC9FE9368}" type="presOf" srcId="{2FD64E8D-76A9-4012-97CE-9958BE7AA3E6}" destId="{2947CEEA-C548-40D1-B7FE-4F6B3EE9EE96}" srcOrd="0" destOrd="0" presId="urn:microsoft.com/office/officeart/2008/layout/LinedList"/>
    <dgm:cxn modelId="{42E3D4EC-F75A-432A-BED4-3411C92DBAA3}" srcId="{D5A7549E-96B0-4639-B989-ED10DB6BE2DE}" destId="{2FD64E8D-76A9-4012-97CE-9958BE7AA3E6}" srcOrd="4" destOrd="0" parTransId="{9C8B9928-77BD-48F6-8795-4F9CDF806E7D}" sibTransId="{05260CC0-DF86-4084-B406-19C8CB36901C}"/>
    <dgm:cxn modelId="{809597FF-FE78-4F14-9083-CD0E675875FB}" type="presOf" srcId="{1B059975-7F0D-422B-9511-EDCDF95DDC5E}" destId="{ECED9695-CD10-4862-B582-1E1545C874EE}" srcOrd="0" destOrd="0" presId="urn:microsoft.com/office/officeart/2008/layout/LinedList"/>
    <dgm:cxn modelId="{62150AA4-A621-48CC-AF9A-C3FD6BC6DB50}" type="presParOf" srcId="{9BA95E30-640F-4E5E-8879-E9C2D24FDD30}" destId="{C52E0B2C-BA41-45EC-8D79-29A63B4FDD0D}" srcOrd="0" destOrd="0" presId="urn:microsoft.com/office/officeart/2008/layout/LinedList"/>
    <dgm:cxn modelId="{BAD92CCB-BAB5-4419-98A1-1C9FE3CBC449}" type="presParOf" srcId="{9BA95E30-640F-4E5E-8879-E9C2D24FDD30}" destId="{2F133101-EAD4-437E-A11A-BF152C92B688}" srcOrd="1" destOrd="0" presId="urn:microsoft.com/office/officeart/2008/layout/LinedList"/>
    <dgm:cxn modelId="{32F55B71-8981-4D8A-931D-81693D4A420E}" type="presParOf" srcId="{2F133101-EAD4-437E-A11A-BF152C92B688}" destId="{364C582B-857C-4771-8EC3-9AEC55A04948}" srcOrd="0" destOrd="0" presId="urn:microsoft.com/office/officeart/2008/layout/LinedList"/>
    <dgm:cxn modelId="{62BCA5E3-5FB4-4333-8CB8-3520E03618E1}" type="presParOf" srcId="{2F133101-EAD4-437E-A11A-BF152C92B688}" destId="{571665FF-0C13-4ED3-A398-AFBB4EB88D51}" srcOrd="1" destOrd="0" presId="urn:microsoft.com/office/officeart/2008/layout/LinedList"/>
    <dgm:cxn modelId="{DD3A45BF-8364-4452-B4E3-B5E3158443EF}" type="presParOf" srcId="{9BA95E30-640F-4E5E-8879-E9C2D24FDD30}" destId="{8B74E32E-28A4-442C-A553-2933A6059D36}" srcOrd="2" destOrd="0" presId="urn:microsoft.com/office/officeart/2008/layout/LinedList"/>
    <dgm:cxn modelId="{F2DF99DB-965E-416A-A6DA-7EEBA113BA61}" type="presParOf" srcId="{9BA95E30-640F-4E5E-8879-E9C2D24FDD30}" destId="{B0DCF0E0-073F-4824-AF62-835E39E6A0B3}" srcOrd="3" destOrd="0" presId="urn:microsoft.com/office/officeart/2008/layout/LinedList"/>
    <dgm:cxn modelId="{EE6F5B44-9F6A-4578-9722-945E866A69CC}" type="presParOf" srcId="{B0DCF0E0-073F-4824-AF62-835E39E6A0B3}" destId="{63FD571A-17DF-4A7D-98B9-8679C8989481}" srcOrd="0" destOrd="0" presId="urn:microsoft.com/office/officeart/2008/layout/LinedList"/>
    <dgm:cxn modelId="{22B2D784-227F-4903-A4FF-C08B589D0A26}" type="presParOf" srcId="{B0DCF0E0-073F-4824-AF62-835E39E6A0B3}" destId="{BA0B15FB-A738-4ADA-9BE9-BA6D5F8C2A56}" srcOrd="1" destOrd="0" presId="urn:microsoft.com/office/officeart/2008/layout/LinedList"/>
    <dgm:cxn modelId="{F92D6FB9-380C-467C-9E05-9CD10C890BE5}" type="presParOf" srcId="{9BA95E30-640F-4E5E-8879-E9C2D24FDD30}" destId="{B89854BE-8B41-41A6-82C6-69EC50E337AE}" srcOrd="4" destOrd="0" presId="urn:microsoft.com/office/officeart/2008/layout/LinedList"/>
    <dgm:cxn modelId="{EF73C88B-A26B-4C60-9ADF-5702A34D5E99}" type="presParOf" srcId="{9BA95E30-640F-4E5E-8879-E9C2D24FDD30}" destId="{8D7939CD-4CB2-4088-9FA1-5F4073326B3D}" srcOrd="5" destOrd="0" presId="urn:microsoft.com/office/officeart/2008/layout/LinedList"/>
    <dgm:cxn modelId="{80D7ED16-96DE-4CD5-A205-CADBD6789E40}" type="presParOf" srcId="{8D7939CD-4CB2-4088-9FA1-5F4073326B3D}" destId="{ECED9695-CD10-4862-B582-1E1545C874EE}" srcOrd="0" destOrd="0" presId="urn:microsoft.com/office/officeart/2008/layout/LinedList"/>
    <dgm:cxn modelId="{583805A1-01E4-4EE3-B94D-101023BC4583}" type="presParOf" srcId="{8D7939CD-4CB2-4088-9FA1-5F4073326B3D}" destId="{D1B455A3-E93B-45F9-8812-C68908C2E451}" srcOrd="1" destOrd="0" presId="urn:microsoft.com/office/officeart/2008/layout/LinedList"/>
    <dgm:cxn modelId="{6116B63D-029C-4E10-BF69-91C792464EF1}" type="presParOf" srcId="{9BA95E30-640F-4E5E-8879-E9C2D24FDD30}" destId="{FD7E3346-9134-4483-AE05-5049E0138487}" srcOrd="6" destOrd="0" presId="urn:microsoft.com/office/officeart/2008/layout/LinedList"/>
    <dgm:cxn modelId="{88789D39-76A4-46B1-8075-897635727BC6}" type="presParOf" srcId="{9BA95E30-640F-4E5E-8879-E9C2D24FDD30}" destId="{7E1E6551-4C02-44EB-8119-86DFAD1846E7}" srcOrd="7" destOrd="0" presId="urn:microsoft.com/office/officeart/2008/layout/LinedList"/>
    <dgm:cxn modelId="{DE9D26DB-8F48-4754-947F-0C87EEAA5001}" type="presParOf" srcId="{7E1E6551-4C02-44EB-8119-86DFAD1846E7}" destId="{19402F71-8883-487B-97A7-0DBBD9C2017F}" srcOrd="0" destOrd="0" presId="urn:microsoft.com/office/officeart/2008/layout/LinedList"/>
    <dgm:cxn modelId="{A7E89C0A-EC72-4BA7-AE49-1754FAECB9D9}" type="presParOf" srcId="{7E1E6551-4C02-44EB-8119-86DFAD1846E7}" destId="{240FCF6A-70D8-4BAF-9168-7AC8683C6C65}" srcOrd="1" destOrd="0" presId="urn:microsoft.com/office/officeart/2008/layout/LinedList"/>
    <dgm:cxn modelId="{71C42775-EE46-4C3B-A345-E44FF06D6FE7}" type="presParOf" srcId="{9BA95E30-640F-4E5E-8879-E9C2D24FDD30}" destId="{9CE67D6C-075A-4C58-8637-47BD6CA59CD3}" srcOrd="8" destOrd="0" presId="urn:microsoft.com/office/officeart/2008/layout/LinedList"/>
    <dgm:cxn modelId="{E2C46EBF-3C16-4D01-96D4-D3EB1609C034}" type="presParOf" srcId="{9BA95E30-640F-4E5E-8879-E9C2D24FDD30}" destId="{58A18541-1C2A-42B3-874E-9F3166916709}" srcOrd="9" destOrd="0" presId="urn:microsoft.com/office/officeart/2008/layout/LinedList"/>
    <dgm:cxn modelId="{5EEAD87E-EE64-43AD-844D-475B4520C300}" type="presParOf" srcId="{58A18541-1C2A-42B3-874E-9F3166916709}" destId="{2947CEEA-C548-40D1-B7FE-4F6B3EE9EE96}" srcOrd="0" destOrd="0" presId="urn:microsoft.com/office/officeart/2008/layout/LinedList"/>
    <dgm:cxn modelId="{B6EACF68-237C-4873-B40D-C975193FB9D0}" type="presParOf" srcId="{58A18541-1C2A-42B3-874E-9F3166916709}" destId="{496E2F8B-6729-416A-B10B-A9BDE7ECB338}" srcOrd="1" destOrd="0" presId="urn:microsoft.com/office/officeart/2008/layout/LinedList"/>
  </dgm:cxnLst>
  <dgm:bg>
    <a:solidFill>
      <a:srgbClr val="F8FBF3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AC408D-8293-44EB-841A-BFA506B1978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FEC47E3C-54E5-40AC-BD32-F63A29E0330E}">
      <dgm:prSet custT="1"/>
      <dgm:spPr>
        <a:solidFill>
          <a:schemeClr val="accent3">
            <a:lumMod val="75000"/>
          </a:schemeClr>
        </a:solidFill>
      </dgm:spPr>
      <dgm:t>
        <a:bodyPr vert="vert270" anchor="ctr"/>
        <a:lstStyle/>
        <a:p>
          <a:pPr algn="ctr"/>
          <a:r>
            <a:rPr lang="hr-HR" sz="2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rPr>
            <a:t>Stavovi o vrijednosti života</a:t>
          </a:r>
        </a:p>
      </dgm:t>
    </dgm:pt>
    <dgm:pt modelId="{6A3C9D77-9D49-413A-99E8-5C7428787DA0}" type="parTrans" cxnId="{B00CD89D-1BA2-44FC-8499-EA83E37C9C1B}">
      <dgm:prSet/>
      <dgm:spPr/>
      <dgm:t>
        <a:bodyPr/>
        <a:lstStyle/>
        <a:p>
          <a:endParaRPr lang="hr-HR" sz="2000">
            <a:latin typeface="Cambria" panose="02040503050406030204" pitchFamily="18" charset="0"/>
          </a:endParaRPr>
        </a:p>
      </dgm:t>
    </dgm:pt>
    <dgm:pt modelId="{2A409F26-C4B7-4DED-96DA-9F75F0F8DAA6}" type="sibTrans" cxnId="{B00CD89D-1BA2-44FC-8499-EA83E37C9C1B}">
      <dgm:prSet/>
      <dgm:spPr/>
      <dgm:t>
        <a:bodyPr/>
        <a:lstStyle/>
        <a:p>
          <a:endParaRPr lang="hr-HR" sz="2000">
            <a:latin typeface="Cambria" panose="02040503050406030204" pitchFamily="18" charset="0"/>
          </a:endParaRPr>
        </a:p>
      </dgm:t>
    </dgm:pt>
    <dgm:pt modelId="{E7BFFCE8-6610-408C-A08B-F27AEF9B5BBA}">
      <dgm:prSet custT="1"/>
      <dgm:spPr>
        <a:solidFill>
          <a:schemeClr val="accent1"/>
        </a:solidFill>
      </dgm:spPr>
      <dgm:t>
        <a:bodyPr anchor="ctr"/>
        <a:lstStyle/>
        <a:p>
          <a:pPr algn="ctr"/>
          <a:r>
            <a:rPr lang="hr-HR" sz="24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rPr>
            <a:t>kultura </a:t>
          </a:r>
        </a:p>
        <a:p>
          <a:pPr algn="ctr"/>
          <a:r>
            <a:rPr lang="hr-HR" sz="24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rPr>
            <a:t>života </a:t>
          </a:r>
        </a:p>
      </dgm:t>
    </dgm:pt>
    <dgm:pt modelId="{5B63FF64-2E1C-40F0-9542-4AD7FC37EFC8}" type="parTrans" cxnId="{00E2B99D-AF4E-4B2F-8FA0-7192B46E2E6A}">
      <dgm:prSet/>
      <dgm:spPr/>
      <dgm:t>
        <a:bodyPr/>
        <a:lstStyle/>
        <a:p>
          <a:endParaRPr lang="hr-HR" sz="2000">
            <a:latin typeface="Cambria" panose="02040503050406030204" pitchFamily="18" charset="0"/>
          </a:endParaRPr>
        </a:p>
      </dgm:t>
    </dgm:pt>
    <dgm:pt modelId="{92B1328D-BC92-49D2-A5C3-7ABB42B3A5CF}" type="sibTrans" cxnId="{00E2B99D-AF4E-4B2F-8FA0-7192B46E2E6A}">
      <dgm:prSet/>
      <dgm:spPr/>
      <dgm:t>
        <a:bodyPr/>
        <a:lstStyle/>
        <a:p>
          <a:endParaRPr lang="hr-HR" sz="2000">
            <a:latin typeface="Cambria" panose="02040503050406030204" pitchFamily="18" charset="0"/>
          </a:endParaRPr>
        </a:p>
      </dgm:t>
    </dgm:pt>
    <dgm:pt modelId="{5ABB424A-24BA-45DD-BE62-37D393AB4956}">
      <dgm:prSet custT="1"/>
      <dgm:spPr>
        <a:gradFill flip="none"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b="100000"/>
          </a:path>
          <a:tileRect t="-100000" r="-100000"/>
        </a:gradFill>
      </dgm:spPr>
      <dgm:t>
        <a:bodyPr anchor="ctr"/>
        <a:lstStyle/>
        <a:p>
          <a:pPr algn="ctr"/>
          <a:r>
            <a:rPr lang="hr-HR" sz="2000">
              <a:latin typeface="Cambria" panose="02040503050406030204" pitchFamily="18" charset="0"/>
            </a:rPr>
            <a:t>svaki je život vrijedna i ne smije se uništavati</a:t>
          </a:r>
        </a:p>
      </dgm:t>
    </dgm:pt>
    <dgm:pt modelId="{DC2413AB-EDF6-427F-ADDD-4E4CAFDFF850}" type="parTrans" cxnId="{9A821F06-2E2A-46D7-A419-6AC5DD7F4219}">
      <dgm:prSet/>
      <dgm:spPr/>
      <dgm:t>
        <a:bodyPr/>
        <a:lstStyle/>
        <a:p>
          <a:endParaRPr lang="hr-HR" sz="2000">
            <a:latin typeface="Cambria" panose="02040503050406030204" pitchFamily="18" charset="0"/>
          </a:endParaRPr>
        </a:p>
      </dgm:t>
    </dgm:pt>
    <dgm:pt modelId="{C05AD297-1798-4785-A10D-803C32E8F75F}" type="sibTrans" cxnId="{9A821F06-2E2A-46D7-A419-6AC5DD7F4219}">
      <dgm:prSet/>
      <dgm:spPr/>
      <dgm:t>
        <a:bodyPr/>
        <a:lstStyle/>
        <a:p>
          <a:endParaRPr lang="hr-HR" sz="2000">
            <a:latin typeface="Cambria" panose="02040503050406030204" pitchFamily="18" charset="0"/>
          </a:endParaRPr>
        </a:p>
      </dgm:t>
    </dgm:pt>
    <dgm:pt modelId="{08711F94-C68F-4364-BEC1-479574885103}">
      <dgm:prSet custT="1"/>
      <dgm:spPr>
        <a:solidFill>
          <a:schemeClr val="accent1"/>
        </a:solidFill>
      </dgm:spPr>
      <dgm:t>
        <a:bodyPr anchor="ctr"/>
        <a:lstStyle/>
        <a:p>
          <a:pPr algn="ctr"/>
          <a:r>
            <a:rPr lang="hr-HR" sz="24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rPr>
            <a:t>kultura smrti</a:t>
          </a:r>
        </a:p>
      </dgm:t>
    </dgm:pt>
    <dgm:pt modelId="{4E168E84-DBE3-4107-BF83-8A536CEDAC9B}" type="parTrans" cxnId="{5F9B3776-40AB-4376-916E-5FE3CFDEC8FC}">
      <dgm:prSet/>
      <dgm:spPr/>
      <dgm:t>
        <a:bodyPr/>
        <a:lstStyle/>
        <a:p>
          <a:endParaRPr lang="hr-HR" sz="2000">
            <a:latin typeface="Cambria" panose="02040503050406030204" pitchFamily="18" charset="0"/>
          </a:endParaRPr>
        </a:p>
      </dgm:t>
    </dgm:pt>
    <dgm:pt modelId="{44F02CC2-649E-4C90-897E-64EE26738B39}" type="sibTrans" cxnId="{5F9B3776-40AB-4376-916E-5FE3CFDEC8FC}">
      <dgm:prSet/>
      <dgm:spPr/>
      <dgm:t>
        <a:bodyPr/>
        <a:lstStyle/>
        <a:p>
          <a:endParaRPr lang="hr-HR" sz="2000">
            <a:latin typeface="Cambria" panose="02040503050406030204" pitchFamily="18" charset="0"/>
          </a:endParaRPr>
        </a:p>
      </dgm:t>
    </dgm:pt>
    <dgm:pt modelId="{2C375BAD-648E-48FE-A4E2-5F21E9A72A6C}">
      <dgm:prSet custT="1"/>
      <dgm:spPr>
        <a:gradFill flip="none"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0800000" scaled="1"/>
          <a:tileRect/>
        </a:gradFill>
      </dgm:spPr>
      <dgm:t>
        <a:bodyPr anchor="ctr"/>
        <a:lstStyle/>
        <a:p>
          <a:pPr algn="ctr"/>
          <a:r>
            <a:rPr lang="hr-HR" sz="2000">
              <a:latin typeface="Cambria" panose="02040503050406030204" pitchFamily="18" charset="0"/>
            </a:rPr>
            <a:t>opravdano je prekinuti neki život, jer nije vrijedan</a:t>
          </a:r>
        </a:p>
      </dgm:t>
    </dgm:pt>
    <dgm:pt modelId="{46623832-67EF-4D2A-9E07-838C6A2C1E54}" type="parTrans" cxnId="{B379B7C4-7691-4776-9981-96934D6DA450}">
      <dgm:prSet/>
      <dgm:spPr/>
      <dgm:t>
        <a:bodyPr/>
        <a:lstStyle/>
        <a:p>
          <a:endParaRPr lang="hr-HR" sz="2000">
            <a:latin typeface="Cambria" panose="02040503050406030204" pitchFamily="18" charset="0"/>
          </a:endParaRPr>
        </a:p>
      </dgm:t>
    </dgm:pt>
    <dgm:pt modelId="{D57E09B6-2597-41EA-93E1-81967C43DC09}" type="sibTrans" cxnId="{B379B7C4-7691-4776-9981-96934D6DA450}">
      <dgm:prSet/>
      <dgm:spPr/>
      <dgm:t>
        <a:bodyPr/>
        <a:lstStyle/>
        <a:p>
          <a:endParaRPr lang="hr-HR" sz="2000">
            <a:latin typeface="Cambria" panose="02040503050406030204" pitchFamily="18" charset="0"/>
          </a:endParaRPr>
        </a:p>
      </dgm:t>
    </dgm:pt>
    <dgm:pt modelId="{55C5F871-9918-422B-B781-54CED8FB23BD}" type="pres">
      <dgm:prSet presAssocID="{20AC408D-8293-44EB-841A-BFA506B19787}" presName="vert0" presStyleCnt="0">
        <dgm:presLayoutVars>
          <dgm:dir/>
          <dgm:animOne val="branch"/>
          <dgm:animLvl val="lvl"/>
        </dgm:presLayoutVars>
      </dgm:prSet>
      <dgm:spPr/>
    </dgm:pt>
    <dgm:pt modelId="{5F2ED800-8608-4FF6-B9EB-97996409705A}" type="pres">
      <dgm:prSet presAssocID="{FEC47E3C-54E5-40AC-BD32-F63A29E0330E}" presName="thickLine" presStyleLbl="alignNode1" presStyleIdx="0" presStyleCnt="1"/>
      <dgm:spPr/>
    </dgm:pt>
    <dgm:pt modelId="{A5BF471A-424B-47AA-AE7D-AEAA57EFCE03}" type="pres">
      <dgm:prSet presAssocID="{FEC47E3C-54E5-40AC-BD32-F63A29E0330E}" presName="horz1" presStyleCnt="0"/>
      <dgm:spPr/>
    </dgm:pt>
    <dgm:pt modelId="{1B9774F5-124F-4809-854B-9D8CCE2473D5}" type="pres">
      <dgm:prSet presAssocID="{FEC47E3C-54E5-40AC-BD32-F63A29E0330E}" presName="tx1" presStyleLbl="revTx" presStyleIdx="0" presStyleCnt="5"/>
      <dgm:spPr/>
    </dgm:pt>
    <dgm:pt modelId="{4F78578B-DCDF-4E17-8DD0-82F210B5BAE7}" type="pres">
      <dgm:prSet presAssocID="{FEC47E3C-54E5-40AC-BD32-F63A29E0330E}" presName="vert1" presStyleCnt="0"/>
      <dgm:spPr/>
    </dgm:pt>
    <dgm:pt modelId="{42B2DC96-BC1B-4265-A15F-60E130A90EE3}" type="pres">
      <dgm:prSet presAssocID="{E7BFFCE8-6610-408C-A08B-F27AEF9B5BBA}" presName="vertSpace2a" presStyleCnt="0"/>
      <dgm:spPr/>
    </dgm:pt>
    <dgm:pt modelId="{081D8DA0-C372-4425-9917-1569E772AB8A}" type="pres">
      <dgm:prSet presAssocID="{E7BFFCE8-6610-408C-A08B-F27AEF9B5BBA}" presName="horz2" presStyleCnt="0"/>
      <dgm:spPr/>
    </dgm:pt>
    <dgm:pt modelId="{D24624F5-D1DD-495F-BA52-724B37D4B02A}" type="pres">
      <dgm:prSet presAssocID="{E7BFFCE8-6610-408C-A08B-F27AEF9B5BBA}" presName="horzSpace2" presStyleCnt="0"/>
      <dgm:spPr/>
    </dgm:pt>
    <dgm:pt modelId="{759A3319-B795-4B84-99DD-AC3E9160FE99}" type="pres">
      <dgm:prSet presAssocID="{E7BFFCE8-6610-408C-A08B-F27AEF9B5BBA}" presName="tx2" presStyleLbl="revTx" presStyleIdx="1" presStyleCnt="5"/>
      <dgm:spPr/>
    </dgm:pt>
    <dgm:pt modelId="{E3778BD0-D827-4581-B19F-A6D56FAA11CE}" type="pres">
      <dgm:prSet presAssocID="{E7BFFCE8-6610-408C-A08B-F27AEF9B5BBA}" presName="vert2" presStyleCnt="0"/>
      <dgm:spPr/>
    </dgm:pt>
    <dgm:pt modelId="{E861DE91-5DA6-4B58-A14E-F018B2529613}" type="pres">
      <dgm:prSet presAssocID="{5ABB424A-24BA-45DD-BE62-37D393AB4956}" presName="horz3" presStyleCnt="0"/>
      <dgm:spPr/>
    </dgm:pt>
    <dgm:pt modelId="{D0505FA3-F256-4C71-A30F-667B9D9BC160}" type="pres">
      <dgm:prSet presAssocID="{5ABB424A-24BA-45DD-BE62-37D393AB4956}" presName="horzSpace3" presStyleCnt="0"/>
      <dgm:spPr/>
    </dgm:pt>
    <dgm:pt modelId="{B1F22A7B-BAE0-4F58-99D8-643FF0CE3F12}" type="pres">
      <dgm:prSet presAssocID="{5ABB424A-24BA-45DD-BE62-37D393AB4956}" presName="tx3" presStyleLbl="revTx" presStyleIdx="2" presStyleCnt="5"/>
      <dgm:spPr/>
    </dgm:pt>
    <dgm:pt modelId="{D7261B81-5BF3-4455-A929-4A8976C9E615}" type="pres">
      <dgm:prSet presAssocID="{5ABB424A-24BA-45DD-BE62-37D393AB4956}" presName="vert3" presStyleCnt="0"/>
      <dgm:spPr/>
    </dgm:pt>
    <dgm:pt modelId="{66F35B17-A9C1-4D1C-9CB8-86974F4B052C}" type="pres">
      <dgm:prSet presAssocID="{E7BFFCE8-6610-408C-A08B-F27AEF9B5BBA}" presName="thinLine2b" presStyleLbl="callout" presStyleIdx="0" presStyleCnt="2"/>
      <dgm:spPr/>
    </dgm:pt>
    <dgm:pt modelId="{73FC4A0A-589D-4EA7-8721-9012A7CD9952}" type="pres">
      <dgm:prSet presAssocID="{E7BFFCE8-6610-408C-A08B-F27AEF9B5BBA}" presName="vertSpace2b" presStyleCnt="0"/>
      <dgm:spPr/>
    </dgm:pt>
    <dgm:pt modelId="{06BB2E0B-6BE1-4060-877D-46F571D6634F}" type="pres">
      <dgm:prSet presAssocID="{08711F94-C68F-4364-BEC1-479574885103}" presName="horz2" presStyleCnt="0"/>
      <dgm:spPr/>
    </dgm:pt>
    <dgm:pt modelId="{B2CD8F67-6903-428A-991F-0589CBF8E6BD}" type="pres">
      <dgm:prSet presAssocID="{08711F94-C68F-4364-BEC1-479574885103}" presName="horzSpace2" presStyleCnt="0"/>
      <dgm:spPr/>
    </dgm:pt>
    <dgm:pt modelId="{09319937-23C9-4C38-A42A-E4A9381D7D33}" type="pres">
      <dgm:prSet presAssocID="{08711F94-C68F-4364-BEC1-479574885103}" presName="tx2" presStyleLbl="revTx" presStyleIdx="3" presStyleCnt="5"/>
      <dgm:spPr/>
    </dgm:pt>
    <dgm:pt modelId="{46C19D86-E9F3-4A2F-88AD-94763EF0062A}" type="pres">
      <dgm:prSet presAssocID="{08711F94-C68F-4364-BEC1-479574885103}" presName="vert2" presStyleCnt="0"/>
      <dgm:spPr/>
    </dgm:pt>
    <dgm:pt modelId="{926D5FCE-1BDE-4371-898B-6CA649064A4D}" type="pres">
      <dgm:prSet presAssocID="{2C375BAD-648E-48FE-A4E2-5F21E9A72A6C}" presName="horz3" presStyleCnt="0"/>
      <dgm:spPr/>
    </dgm:pt>
    <dgm:pt modelId="{AA3BC175-2BAD-4D43-B4DE-9EC52ECEB717}" type="pres">
      <dgm:prSet presAssocID="{2C375BAD-648E-48FE-A4E2-5F21E9A72A6C}" presName="horzSpace3" presStyleCnt="0"/>
      <dgm:spPr/>
    </dgm:pt>
    <dgm:pt modelId="{34CE7675-5ED3-43F1-B19F-E52B5836676C}" type="pres">
      <dgm:prSet presAssocID="{2C375BAD-648E-48FE-A4E2-5F21E9A72A6C}" presName="tx3" presStyleLbl="revTx" presStyleIdx="4" presStyleCnt="5"/>
      <dgm:spPr/>
    </dgm:pt>
    <dgm:pt modelId="{FE44B927-64F3-409D-9521-658FF052F770}" type="pres">
      <dgm:prSet presAssocID="{2C375BAD-648E-48FE-A4E2-5F21E9A72A6C}" presName="vert3" presStyleCnt="0"/>
      <dgm:spPr/>
    </dgm:pt>
    <dgm:pt modelId="{103111C6-01FE-4AAC-BA9D-55572913D305}" type="pres">
      <dgm:prSet presAssocID="{08711F94-C68F-4364-BEC1-479574885103}" presName="thinLine2b" presStyleLbl="callout" presStyleIdx="1" presStyleCnt="2"/>
      <dgm:spPr/>
    </dgm:pt>
    <dgm:pt modelId="{DFEA8EF9-F5EC-4D7D-AC4A-34BEB4584611}" type="pres">
      <dgm:prSet presAssocID="{08711F94-C68F-4364-BEC1-479574885103}" presName="vertSpace2b" presStyleCnt="0"/>
      <dgm:spPr/>
    </dgm:pt>
  </dgm:ptLst>
  <dgm:cxnLst>
    <dgm:cxn modelId="{9A821F06-2E2A-46D7-A419-6AC5DD7F4219}" srcId="{E7BFFCE8-6610-408C-A08B-F27AEF9B5BBA}" destId="{5ABB424A-24BA-45DD-BE62-37D393AB4956}" srcOrd="0" destOrd="0" parTransId="{DC2413AB-EDF6-427F-ADDD-4E4CAFDFF850}" sibTransId="{C05AD297-1798-4785-A10D-803C32E8F75F}"/>
    <dgm:cxn modelId="{5F9B3776-40AB-4376-916E-5FE3CFDEC8FC}" srcId="{FEC47E3C-54E5-40AC-BD32-F63A29E0330E}" destId="{08711F94-C68F-4364-BEC1-479574885103}" srcOrd="1" destOrd="0" parTransId="{4E168E84-DBE3-4107-BF83-8A536CEDAC9B}" sibTransId="{44F02CC2-649E-4C90-897E-64EE26738B39}"/>
    <dgm:cxn modelId="{8C71EB88-D41D-419E-98FA-E6EC874642C4}" type="presOf" srcId="{20AC408D-8293-44EB-841A-BFA506B19787}" destId="{55C5F871-9918-422B-B781-54CED8FB23BD}" srcOrd="0" destOrd="0" presId="urn:microsoft.com/office/officeart/2008/layout/LinedList"/>
    <dgm:cxn modelId="{372E3289-003B-4BE1-A260-A85229B143D1}" type="presOf" srcId="{FEC47E3C-54E5-40AC-BD32-F63A29E0330E}" destId="{1B9774F5-124F-4809-854B-9D8CCE2473D5}" srcOrd="0" destOrd="0" presId="urn:microsoft.com/office/officeart/2008/layout/LinedList"/>
    <dgm:cxn modelId="{00E2B99D-AF4E-4B2F-8FA0-7192B46E2E6A}" srcId="{FEC47E3C-54E5-40AC-BD32-F63A29E0330E}" destId="{E7BFFCE8-6610-408C-A08B-F27AEF9B5BBA}" srcOrd="0" destOrd="0" parTransId="{5B63FF64-2E1C-40F0-9542-4AD7FC37EFC8}" sibTransId="{92B1328D-BC92-49D2-A5C3-7ABB42B3A5CF}"/>
    <dgm:cxn modelId="{B00CD89D-1BA2-44FC-8499-EA83E37C9C1B}" srcId="{20AC408D-8293-44EB-841A-BFA506B19787}" destId="{FEC47E3C-54E5-40AC-BD32-F63A29E0330E}" srcOrd="0" destOrd="0" parTransId="{6A3C9D77-9D49-413A-99E8-5C7428787DA0}" sibTransId="{2A409F26-C4B7-4DED-96DA-9F75F0F8DAA6}"/>
    <dgm:cxn modelId="{7CB63DB2-787C-4C74-BAF6-DD16976C5574}" type="presOf" srcId="{08711F94-C68F-4364-BEC1-479574885103}" destId="{09319937-23C9-4C38-A42A-E4A9381D7D33}" srcOrd="0" destOrd="0" presId="urn:microsoft.com/office/officeart/2008/layout/LinedList"/>
    <dgm:cxn modelId="{8C5EB5B2-B03F-443A-801D-6CAADFA930B9}" type="presOf" srcId="{5ABB424A-24BA-45DD-BE62-37D393AB4956}" destId="{B1F22A7B-BAE0-4F58-99D8-643FF0CE3F12}" srcOrd="0" destOrd="0" presId="urn:microsoft.com/office/officeart/2008/layout/LinedList"/>
    <dgm:cxn modelId="{B379B7C4-7691-4776-9981-96934D6DA450}" srcId="{08711F94-C68F-4364-BEC1-479574885103}" destId="{2C375BAD-648E-48FE-A4E2-5F21E9A72A6C}" srcOrd="0" destOrd="0" parTransId="{46623832-67EF-4D2A-9E07-838C6A2C1E54}" sibTransId="{D57E09B6-2597-41EA-93E1-81967C43DC09}"/>
    <dgm:cxn modelId="{A9885DC5-9E3F-466F-BD58-64FF42F77304}" type="presOf" srcId="{E7BFFCE8-6610-408C-A08B-F27AEF9B5BBA}" destId="{759A3319-B795-4B84-99DD-AC3E9160FE99}" srcOrd="0" destOrd="0" presId="urn:microsoft.com/office/officeart/2008/layout/LinedList"/>
    <dgm:cxn modelId="{B54194D9-7C9D-43D3-8D83-503B3EC0EB19}" type="presOf" srcId="{2C375BAD-648E-48FE-A4E2-5F21E9A72A6C}" destId="{34CE7675-5ED3-43F1-B19F-E52B5836676C}" srcOrd="0" destOrd="0" presId="urn:microsoft.com/office/officeart/2008/layout/LinedList"/>
    <dgm:cxn modelId="{03D1953F-40FF-4531-AEBF-B7E894CC42C5}" type="presParOf" srcId="{55C5F871-9918-422B-B781-54CED8FB23BD}" destId="{5F2ED800-8608-4FF6-B9EB-97996409705A}" srcOrd="0" destOrd="0" presId="urn:microsoft.com/office/officeart/2008/layout/LinedList"/>
    <dgm:cxn modelId="{99A1DBDA-15A4-4E11-B4CB-1EB1E0D63FDE}" type="presParOf" srcId="{55C5F871-9918-422B-B781-54CED8FB23BD}" destId="{A5BF471A-424B-47AA-AE7D-AEAA57EFCE03}" srcOrd="1" destOrd="0" presId="urn:microsoft.com/office/officeart/2008/layout/LinedList"/>
    <dgm:cxn modelId="{43E6542D-D4A9-4908-89D7-34BC7963EB2A}" type="presParOf" srcId="{A5BF471A-424B-47AA-AE7D-AEAA57EFCE03}" destId="{1B9774F5-124F-4809-854B-9D8CCE2473D5}" srcOrd="0" destOrd="0" presId="urn:microsoft.com/office/officeart/2008/layout/LinedList"/>
    <dgm:cxn modelId="{BFA56592-F48D-4CE3-B8D0-E8AA86BD115A}" type="presParOf" srcId="{A5BF471A-424B-47AA-AE7D-AEAA57EFCE03}" destId="{4F78578B-DCDF-4E17-8DD0-82F210B5BAE7}" srcOrd="1" destOrd="0" presId="urn:microsoft.com/office/officeart/2008/layout/LinedList"/>
    <dgm:cxn modelId="{ED8608D0-1D95-40F0-B494-316248C19F66}" type="presParOf" srcId="{4F78578B-DCDF-4E17-8DD0-82F210B5BAE7}" destId="{42B2DC96-BC1B-4265-A15F-60E130A90EE3}" srcOrd="0" destOrd="0" presId="urn:microsoft.com/office/officeart/2008/layout/LinedList"/>
    <dgm:cxn modelId="{1C8CD59E-A507-4580-A402-BED5EAFE650E}" type="presParOf" srcId="{4F78578B-DCDF-4E17-8DD0-82F210B5BAE7}" destId="{081D8DA0-C372-4425-9917-1569E772AB8A}" srcOrd="1" destOrd="0" presId="urn:microsoft.com/office/officeart/2008/layout/LinedList"/>
    <dgm:cxn modelId="{5C1980A6-6FE0-437C-ACFC-7B9E325BDDA4}" type="presParOf" srcId="{081D8DA0-C372-4425-9917-1569E772AB8A}" destId="{D24624F5-D1DD-495F-BA52-724B37D4B02A}" srcOrd="0" destOrd="0" presId="urn:microsoft.com/office/officeart/2008/layout/LinedList"/>
    <dgm:cxn modelId="{BE738A99-5739-4DC2-AAC1-5B42979835A0}" type="presParOf" srcId="{081D8DA0-C372-4425-9917-1569E772AB8A}" destId="{759A3319-B795-4B84-99DD-AC3E9160FE99}" srcOrd="1" destOrd="0" presId="urn:microsoft.com/office/officeart/2008/layout/LinedList"/>
    <dgm:cxn modelId="{ABC06015-6BA3-46F6-9DF8-292456B81393}" type="presParOf" srcId="{081D8DA0-C372-4425-9917-1569E772AB8A}" destId="{E3778BD0-D827-4581-B19F-A6D56FAA11CE}" srcOrd="2" destOrd="0" presId="urn:microsoft.com/office/officeart/2008/layout/LinedList"/>
    <dgm:cxn modelId="{784DEC63-7881-41E6-8B8C-ADF142981D24}" type="presParOf" srcId="{E3778BD0-D827-4581-B19F-A6D56FAA11CE}" destId="{E861DE91-5DA6-4B58-A14E-F018B2529613}" srcOrd="0" destOrd="0" presId="urn:microsoft.com/office/officeart/2008/layout/LinedList"/>
    <dgm:cxn modelId="{70E2E4C4-81BE-4404-B3C5-FDF888ECD5F5}" type="presParOf" srcId="{E861DE91-5DA6-4B58-A14E-F018B2529613}" destId="{D0505FA3-F256-4C71-A30F-667B9D9BC160}" srcOrd="0" destOrd="0" presId="urn:microsoft.com/office/officeart/2008/layout/LinedList"/>
    <dgm:cxn modelId="{D4CF147E-A7B4-414E-A5BD-0A9C60AAE309}" type="presParOf" srcId="{E861DE91-5DA6-4B58-A14E-F018B2529613}" destId="{B1F22A7B-BAE0-4F58-99D8-643FF0CE3F12}" srcOrd="1" destOrd="0" presId="urn:microsoft.com/office/officeart/2008/layout/LinedList"/>
    <dgm:cxn modelId="{9B29292D-7D4B-40AB-B724-42DC30DF1B9E}" type="presParOf" srcId="{E861DE91-5DA6-4B58-A14E-F018B2529613}" destId="{D7261B81-5BF3-4455-A929-4A8976C9E615}" srcOrd="2" destOrd="0" presId="urn:microsoft.com/office/officeart/2008/layout/LinedList"/>
    <dgm:cxn modelId="{7C69F354-BE74-4D75-B7DE-DA3B646B5603}" type="presParOf" srcId="{4F78578B-DCDF-4E17-8DD0-82F210B5BAE7}" destId="{66F35B17-A9C1-4D1C-9CB8-86974F4B052C}" srcOrd="2" destOrd="0" presId="urn:microsoft.com/office/officeart/2008/layout/LinedList"/>
    <dgm:cxn modelId="{268794C2-8E17-412B-B114-FD786A7199EE}" type="presParOf" srcId="{4F78578B-DCDF-4E17-8DD0-82F210B5BAE7}" destId="{73FC4A0A-589D-4EA7-8721-9012A7CD9952}" srcOrd="3" destOrd="0" presId="urn:microsoft.com/office/officeart/2008/layout/LinedList"/>
    <dgm:cxn modelId="{679ADC15-25F8-4EA1-B708-52B8A876ABC1}" type="presParOf" srcId="{4F78578B-DCDF-4E17-8DD0-82F210B5BAE7}" destId="{06BB2E0B-6BE1-4060-877D-46F571D6634F}" srcOrd="4" destOrd="0" presId="urn:microsoft.com/office/officeart/2008/layout/LinedList"/>
    <dgm:cxn modelId="{B96963C9-F78B-4139-9B2E-40B0B36B4550}" type="presParOf" srcId="{06BB2E0B-6BE1-4060-877D-46F571D6634F}" destId="{B2CD8F67-6903-428A-991F-0589CBF8E6BD}" srcOrd="0" destOrd="0" presId="urn:microsoft.com/office/officeart/2008/layout/LinedList"/>
    <dgm:cxn modelId="{FC9165D0-AEE9-42CC-BE2B-D5EEB9C05EF2}" type="presParOf" srcId="{06BB2E0B-6BE1-4060-877D-46F571D6634F}" destId="{09319937-23C9-4C38-A42A-E4A9381D7D33}" srcOrd="1" destOrd="0" presId="urn:microsoft.com/office/officeart/2008/layout/LinedList"/>
    <dgm:cxn modelId="{CB36608F-2FF1-4DBF-84CD-CEC68FB82879}" type="presParOf" srcId="{06BB2E0B-6BE1-4060-877D-46F571D6634F}" destId="{46C19D86-E9F3-4A2F-88AD-94763EF0062A}" srcOrd="2" destOrd="0" presId="urn:microsoft.com/office/officeart/2008/layout/LinedList"/>
    <dgm:cxn modelId="{981865BC-18D0-4E72-8AE0-4D5989236703}" type="presParOf" srcId="{46C19D86-E9F3-4A2F-88AD-94763EF0062A}" destId="{926D5FCE-1BDE-4371-898B-6CA649064A4D}" srcOrd="0" destOrd="0" presId="urn:microsoft.com/office/officeart/2008/layout/LinedList"/>
    <dgm:cxn modelId="{56F5A941-190A-47CF-8A7D-F6B7DAA3FDFA}" type="presParOf" srcId="{926D5FCE-1BDE-4371-898B-6CA649064A4D}" destId="{AA3BC175-2BAD-4D43-B4DE-9EC52ECEB717}" srcOrd="0" destOrd="0" presId="urn:microsoft.com/office/officeart/2008/layout/LinedList"/>
    <dgm:cxn modelId="{E5675425-6C9A-4D81-8333-C23BA0E1093E}" type="presParOf" srcId="{926D5FCE-1BDE-4371-898B-6CA649064A4D}" destId="{34CE7675-5ED3-43F1-B19F-E52B5836676C}" srcOrd="1" destOrd="0" presId="urn:microsoft.com/office/officeart/2008/layout/LinedList"/>
    <dgm:cxn modelId="{F9C63E67-7C12-48C3-B89B-B44BD20F0D79}" type="presParOf" srcId="{926D5FCE-1BDE-4371-898B-6CA649064A4D}" destId="{FE44B927-64F3-409D-9521-658FF052F770}" srcOrd="2" destOrd="0" presId="urn:microsoft.com/office/officeart/2008/layout/LinedList"/>
    <dgm:cxn modelId="{D15FE82B-F193-4A40-97B4-F7976C609011}" type="presParOf" srcId="{4F78578B-DCDF-4E17-8DD0-82F210B5BAE7}" destId="{103111C6-01FE-4AAC-BA9D-55572913D305}" srcOrd="5" destOrd="0" presId="urn:microsoft.com/office/officeart/2008/layout/LinedList"/>
    <dgm:cxn modelId="{CE1AFC3F-4E5C-4D59-8B38-88CF3B55BF76}" type="presParOf" srcId="{4F78578B-DCDF-4E17-8DD0-82F210B5BAE7}" destId="{DFEA8EF9-F5EC-4D7D-AC4A-34BEB4584611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DD35AD6-8313-4EAF-AC83-A4E251A5185E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AA5DA80-9A2E-45B2-800E-B539C086E91E}">
      <dgm:prSet custT="1"/>
      <dgm:spPr/>
      <dgm:t>
        <a:bodyPr/>
        <a:lstStyle/>
        <a:p>
          <a:r>
            <a:rPr lang="hr-HR" sz="2000">
              <a:latin typeface="Cambria" panose="02040503050406030204" pitchFamily="18" charset="0"/>
            </a:rPr>
            <a:t>"kultura života" - prvi upotrijebio papa Ivan Pavao II. na svom putovanju u SAD 1993. </a:t>
          </a:r>
          <a:endParaRPr lang="en-US" sz="2000">
            <a:latin typeface="Cambria" panose="02040503050406030204" pitchFamily="18" charset="0"/>
          </a:endParaRPr>
        </a:p>
      </dgm:t>
    </dgm:pt>
    <dgm:pt modelId="{CD055D0A-F7AD-427F-B1D9-4E94CAC6BF86}" type="parTrans" cxnId="{87F9C208-7B43-4E7A-9506-E81E80D32ADC}">
      <dgm:prSet/>
      <dgm:spPr/>
      <dgm:t>
        <a:bodyPr/>
        <a:lstStyle/>
        <a:p>
          <a:endParaRPr lang="en-US" sz="1800">
            <a:latin typeface="Cambria" panose="02040503050406030204" pitchFamily="18" charset="0"/>
          </a:endParaRPr>
        </a:p>
      </dgm:t>
    </dgm:pt>
    <dgm:pt modelId="{D9A29AEA-19A9-4022-AECE-4C157CB249F5}" type="sibTrans" cxnId="{87F9C208-7B43-4E7A-9506-E81E80D32ADC}">
      <dgm:prSet/>
      <dgm:spPr/>
      <dgm:t>
        <a:bodyPr/>
        <a:lstStyle/>
        <a:p>
          <a:endParaRPr lang="en-US" sz="1800">
            <a:latin typeface="Cambria" panose="02040503050406030204" pitchFamily="18" charset="0"/>
          </a:endParaRPr>
        </a:p>
      </dgm:t>
    </dgm:pt>
    <dgm:pt modelId="{782617A7-13BB-41F0-9537-DCAD90FAA831}">
      <dgm:prSet custT="1"/>
      <dgm:spPr/>
      <dgm:t>
        <a:bodyPr/>
        <a:lstStyle/>
        <a:p>
          <a:r>
            <a:rPr lang="hr-HR" sz="2000">
              <a:latin typeface="Cambria" panose="02040503050406030204" pitchFamily="18" charset="0"/>
            </a:rPr>
            <a:t>označava stav da je ljudski život svet i dar od Boga</a:t>
          </a:r>
          <a:endParaRPr lang="en-US" sz="2000">
            <a:latin typeface="Cambria" panose="02040503050406030204" pitchFamily="18" charset="0"/>
          </a:endParaRPr>
        </a:p>
      </dgm:t>
    </dgm:pt>
    <dgm:pt modelId="{27FAF8DD-69D2-4962-AED9-6AD6D6030CCD}" type="parTrans" cxnId="{23DC4C76-754A-4EF8-B485-1EE856BFCA8E}">
      <dgm:prSet/>
      <dgm:spPr/>
      <dgm:t>
        <a:bodyPr/>
        <a:lstStyle/>
        <a:p>
          <a:endParaRPr lang="en-US" sz="1800">
            <a:latin typeface="Cambria" panose="02040503050406030204" pitchFamily="18" charset="0"/>
          </a:endParaRPr>
        </a:p>
      </dgm:t>
    </dgm:pt>
    <dgm:pt modelId="{F120487A-2C0E-413F-A3C9-FDB06B6EEEFA}" type="sibTrans" cxnId="{23DC4C76-754A-4EF8-B485-1EE856BFCA8E}">
      <dgm:prSet/>
      <dgm:spPr/>
      <dgm:t>
        <a:bodyPr/>
        <a:lstStyle/>
        <a:p>
          <a:endParaRPr lang="en-US" sz="1800">
            <a:latin typeface="Cambria" panose="02040503050406030204" pitchFamily="18" charset="0"/>
          </a:endParaRPr>
        </a:p>
      </dgm:t>
    </dgm:pt>
    <dgm:pt modelId="{6887BA6C-9748-41DE-8C32-D76BF307CDC0}">
      <dgm:prSet custT="1"/>
      <dgm:spPr/>
      <dgm:t>
        <a:bodyPr/>
        <a:lstStyle/>
        <a:p>
          <a:r>
            <a:rPr lang="hr-HR" sz="2000">
              <a:latin typeface="Cambria" panose="02040503050406030204" pitchFamily="18" charset="0"/>
            </a:rPr>
            <a:t>zato uvijek treba biti štićen i promican</a:t>
          </a:r>
          <a:endParaRPr lang="en-US" sz="2000">
            <a:latin typeface="Cambria" panose="02040503050406030204" pitchFamily="18" charset="0"/>
          </a:endParaRPr>
        </a:p>
      </dgm:t>
    </dgm:pt>
    <dgm:pt modelId="{84DE9B69-B452-4318-AC1B-BABFFFA48B58}" type="parTrans" cxnId="{B508014D-7E7C-4F95-875B-797F3E972E0D}">
      <dgm:prSet/>
      <dgm:spPr/>
      <dgm:t>
        <a:bodyPr/>
        <a:lstStyle/>
        <a:p>
          <a:endParaRPr lang="en-US" sz="1800">
            <a:latin typeface="Cambria" panose="02040503050406030204" pitchFamily="18" charset="0"/>
          </a:endParaRPr>
        </a:p>
      </dgm:t>
    </dgm:pt>
    <dgm:pt modelId="{41272CD8-2889-4CE5-A861-0723A3464518}" type="sibTrans" cxnId="{B508014D-7E7C-4F95-875B-797F3E972E0D}">
      <dgm:prSet/>
      <dgm:spPr/>
      <dgm:t>
        <a:bodyPr/>
        <a:lstStyle/>
        <a:p>
          <a:endParaRPr lang="en-US" sz="1800">
            <a:latin typeface="Cambria" panose="02040503050406030204" pitchFamily="18" charset="0"/>
          </a:endParaRPr>
        </a:p>
      </dgm:t>
    </dgm:pt>
    <dgm:pt modelId="{759ACA9D-D4DB-4CCC-9C92-E3F929EFFA23}">
      <dgm:prSet custT="1"/>
      <dgm:spPr/>
      <dgm:t>
        <a:bodyPr/>
        <a:lstStyle/>
        <a:p>
          <a:r>
            <a:rPr lang="hr-HR" sz="2000">
              <a:latin typeface="Cambria" panose="02040503050406030204" pitchFamily="18" charset="0"/>
            </a:rPr>
            <a:t>to je stav Katoličke Crkve i skoro svih religija</a:t>
          </a:r>
          <a:endParaRPr lang="en-US" sz="2000">
            <a:latin typeface="Cambria" panose="02040503050406030204" pitchFamily="18" charset="0"/>
          </a:endParaRPr>
        </a:p>
      </dgm:t>
    </dgm:pt>
    <dgm:pt modelId="{E467E3C7-EA4C-42CF-BAEA-FF0A5DBC1099}" type="parTrans" cxnId="{253E2D25-644A-49D1-8BE6-90A26118510E}">
      <dgm:prSet/>
      <dgm:spPr/>
      <dgm:t>
        <a:bodyPr/>
        <a:lstStyle/>
        <a:p>
          <a:endParaRPr lang="en-US" sz="1800">
            <a:latin typeface="Cambria" panose="02040503050406030204" pitchFamily="18" charset="0"/>
          </a:endParaRPr>
        </a:p>
      </dgm:t>
    </dgm:pt>
    <dgm:pt modelId="{C65EAE7F-C3D6-4386-882E-24650027751A}" type="sibTrans" cxnId="{253E2D25-644A-49D1-8BE6-90A26118510E}">
      <dgm:prSet/>
      <dgm:spPr/>
      <dgm:t>
        <a:bodyPr/>
        <a:lstStyle/>
        <a:p>
          <a:endParaRPr lang="en-US" sz="1800">
            <a:latin typeface="Cambria" panose="02040503050406030204" pitchFamily="18" charset="0"/>
          </a:endParaRPr>
        </a:p>
      </dgm:t>
    </dgm:pt>
    <dgm:pt modelId="{35F9EEB2-44F9-4651-BC85-8A0B8A6C6040}">
      <dgm:prSet custT="1"/>
      <dgm:spPr/>
      <dgm:t>
        <a:bodyPr/>
        <a:lstStyle/>
        <a:p>
          <a:r>
            <a:rPr lang="hr-HR" sz="2000">
              <a:latin typeface="Cambria" panose="02040503050406030204" pitchFamily="18" charset="0"/>
            </a:rPr>
            <a:t>"kultura smrti" - prvi upotrijebio papa Ivan Pavao II. u svojoj enciklici </a:t>
          </a:r>
          <a:r>
            <a:rPr lang="hr-HR" sz="2000" i="1">
              <a:latin typeface="Cambria" panose="02040503050406030204" pitchFamily="18" charset="0"/>
            </a:rPr>
            <a:t>Evangelium vitae </a:t>
          </a:r>
          <a:r>
            <a:rPr lang="hr-HR" sz="2000">
              <a:latin typeface="Cambria" panose="02040503050406030204" pitchFamily="18" charset="0"/>
            </a:rPr>
            <a:t>iz 1995.</a:t>
          </a:r>
          <a:endParaRPr lang="en-US" sz="2000">
            <a:latin typeface="Cambria" panose="02040503050406030204" pitchFamily="18" charset="0"/>
          </a:endParaRPr>
        </a:p>
      </dgm:t>
    </dgm:pt>
    <dgm:pt modelId="{49B3F9F9-045B-4E69-8817-1DB3D97DB710}" type="parTrans" cxnId="{B0439BEF-8A3D-49E7-AA3A-9BEB0DD1B4AD}">
      <dgm:prSet/>
      <dgm:spPr/>
      <dgm:t>
        <a:bodyPr/>
        <a:lstStyle/>
        <a:p>
          <a:endParaRPr lang="en-US" sz="1800">
            <a:latin typeface="Cambria" panose="02040503050406030204" pitchFamily="18" charset="0"/>
          </a:endParaRPr>
        </a:p>
      </dgm:t>
    </dgm:pt>
    <dgm:pt modelId="{8BB2DFBB-326D-494E-B717-31024FEE65CA}" type="sibTrans" cxnId="{B0439BEF-8A3D-49E7-AA3A-9BEB0DD1B4AD}">
      <dgm:prSet/>
      <dgm:spPr/>
      <dgm:t>
        <a:bodyPr/>
        <a:lstStyle/>
        <a:p>
          <a:endParaRPr lang="en-US" sz="1800">
            <a:latin typeface="Cambria" panose="02040503050406030204" pitchFamily="18" charset="0"/>
          </a:endParaRPr>
        </a:p>
      </dgm:t>
    </dgm:pt>
    <dgm:pt modelId="{6432B19F-3BC5-4389-9DA9-0F256C68C2C3}">
      <dgm:prSet custT="1"/>
      <dgm:spPr/>
      <dgm:t>
        <a:bodyPr/>
        <a:lstStyle/>
        <a:p>
          <a:r>
            <a:rPr lang="hr-HR" sz="2000">
              <a:latin typeface="Cambria" panose="02040503050406030204" pitchFamily="18" charset="0"/>
            </a:rPr>
            <a:t>označava podupiranje pobačaja i eutanazije, a nekada i nekih drugih oblika uništavanja života</a:t>
          </a:r>
          <a:endParaRPr lang="en-US" sz="2000">
            <a:latin typeface="Cambria" panose="02040503050406030204" pitchFamily="18" charset="0"/>
          </a:endParaRPr>
        </a:p>
      </dgm:t>
    </dgm:pt>
    <dgm:pt modelId="{A03871D6-D222-4000-800D-CEA2C2D4820E}" type="parTrans" cxnId="{0AB7593C-D72F-406E-A31A-17B9F87C61D5}">
      <dgm:prSet/>
      <dgm:spPr/>
      <dgm:t>
        <a:bodyPr/>
        <a:lstStyle/>
        <a:p>
          <a:endParaRPr lang="en-US" sz="1800">
            <a:latin typeface="Cambria" panose="02040503050406030204" pitchFamily="18" charset="0"/>
          </a:endParaRPr>
        </a:p>
      </dgm:t>
    </dgm:pt>
    <dgm:pt modelId="{A19F9803-1ECB-4C4C-9800-AB0C4E434AD4}" type="sibTrans" cxnId="{0AB7593C-D72F-406E-A31A-17B9F87C61D5}">
      <dgm:prSet/>
      <dgm:spPr/>
      <dgm:t>
        <a:bodyPr/>
        <a:lstStyle/>
        <a:p>
          <a:endParaRPr lang="en-US" sz="1800">
            <a:latin typeface="Cambria" panose="02040503050406030204" pitchFamily="18" charset="0"/>
          </a:endParaRPr>
        </a:p>
      </dgm:t>
    </dgm:pt>
    <dgm:pt modelId="{85D64E73-F83A-4B73-9B9A-BCD03215E697}">
      <dgm:prSet custT="1"/>
      <dgm:spPr/>
      <dgm:t>
        <a:bodyPr/>
        <a:lstStyle/>
        <a:p>
          <a:r>
            <a:rPr lang="hr-HR" sz="2000">
              <a:latin typeface="Cambria" panose="02040503050406030204" pitchFamily="18" charset="0"/>
            </a:rPr>
            <a:t>to je stav većine sekularističkih pravaca</a:t>
          </a:r>
          <a:endParaRPr lang="en-US" sz="2000">
            <a:latin typeface="Cambria" panose="02040503050406030204" pitchFamily="18" charset="0"/>
          </a:endParaRPr>
        </a:p>
      </dgm:t>
    </dgm:pt>
    <dgm:pt modelId="{725B24FE-6139-43F3-92B7-022C54F8E8A3}" type="parTrans" cxnId="{0B523BFF-A461-4270-A19B-46B2D0FB0D4D}">
      <dgm:prSet/>
      <dgm:spPr/>
      <dgm:t>
        <a:bodyPr/>
        <a:lstStyle/>
        <a:p>
          <a:endParaRPr lang="en-US" sz="1800">
            <a:latin typeface="Cambria" panose="02040503050406030204" pitchFamily="18" charset="0"/>
          </a:endParaRPr>
        </a:p>
      </dgm:t>
    </dgm:pt>
    <dgm:pt modelId="{8C35BAE1-5581-4AE4-9527-48D20AE93370}" type="sibTrans" cxnId="{0B523BFF-A461-4270-A19B-46B2D0FB0D4D}">
      <dgm:prSet/>
      <dgm:spPr/>
      <dgm:t>
        <a:bodyPr/>
        <a:lstStyle/>
        <a:p>
          <a:endParaRPr lang="en-US" sz="1800">
            <a:latin typeface="Cambria" panose="02040503050406030204" pitchFamily="18" charset="0"/>
          </a:endParaRPr>
        </a:p>
      </dgm:t>
    </dgm:pt>
    <dgm:pt modelId="{5481891D-F2DC-4670-8CD4-29C64DAF22A5}" type="pres">
      <dgm:prSet presAssocID="{DDD35AD6-8313-4EAF-AC83-A4E251A5185E}" presName="Name0" presStyleCnt="0">
        <dgm:presLayoutVars>
          <dgm:dir/>
          <dgm:animLvl val="lvl"/>
          <dgm:resizeHandles val="exact"/>
        </dgm:presLayoutVars>
      </dgm:prSet>
      <dgm:spPr/>
    </dgm:pt>
    <dgm:pt modelId="{A9D4D750-2C29-43DB-9D05-CDC5FE3D2AE3}" type="pres">
      <dgm:prSet presAssocID="{BAA5DA80-9A2E-45B2-800E-B539C086E91E}" presName="composite" presStyleCnt="0"/>
      <dgm:spPr/>
    </dgm:pt>
    <dgm:pt modelId="{FDD618C4-E8E3-4E6A-9DE0-80A47C29A28C}" type="pres">
      <dgm:prSet presAssocID="{BAA5DA80-9A2E-45B2-800E-B539C086E91E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D95B05C6-9CDD-4863-ADAD-FD6EEE231764}" type="pres">
      <dgm:prSet presAssocID="{BAA5DA80-9A2E-45B2-800E-B539C086E91E}" presName="desTx" presStyleLbl="alignAccFollowNode1" presStyleIdx="0" presStyleCnt="2">
        <dgm:presLayoutVars>
          <dgm:bulletEnabled val="1"/>
        </dgm:presLayoutVars>
      </dgm:prSet>
      <dgm:spPr/>
    </dgm:pt>
    <dgm:pt modelId="{19A89055-DBD1-4F33-9DAD-0EFD413DBD3E}" type="pres">
      <dgm:prSet presAssocID="{D9A29AEA-19A9-4022-AECE-4C157CB249F5}" presName="space" presStyleCnt="0"/>
      <dgm:spPr/>
    </dgm:pt>
    <dgm:pt modelId="{9E997382-152E-4873-AA63-3149937B5343}" type="pres">
      <dgm:prSet presAssocID="{35F9EEB2-44F9-4651-BC85-8A0B8A6C6040}" presName="composite" presStyleCnt="0"/>
      <dgm:spPr/>
    </dgm:pt>
    <dgm:pt modelId="{EDB155FC-DED1-43DC-B2ED-4AEEB74DD211}" type="pres">
      <dgm:prSet presAssocID="{35F9EEB2-44F9-4651-BC85-8A0B8A6C604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2C1871D6-DD65-49DE-B7DE-C205BBF9CA0E}" type="pres">
      <dgm:prSet presAssocID="{35F9EEB2-44F9-4651-BC85-8A0B8A6C6040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DF717B03-2A20-4E3E-ACA6-C8515776966F}" type="presOf" srcId="{35F9EEB2-44F9-4651-BC85-8A0B8A6C6040}" destId="{EDB155FC-DED1-43DC-B2ED-4AEEB74DD211}" srcOrd="0" destOrd="0" presId="urn:microsoft.com/office/officeart/2005/8/layout/hList1"/>
    <dgm:cxn modelId="{87F9C208-7B43-4E7A-9506-E81E80D32ADC}" srcId="{DDD35AD6-8313-4EAF-AC83-A4E251A5185E}" destId="{BAA5DA80-9A2E-45B2-800E-B539C086E91E}" srcOrd="0" destOrd="0" parTransId="{CD055D0A-F7AD-427F-B1D9-4E94CAC6BF86}" sibTransId="{D9A29AEA-19A9-4022-AECE-4C157CB249F5}"/>
    <dgm:cxn modelId="{253E2D25-644A-49D1-8BE6-90A26118510E}" srcId="{BAA5DA80-9A2E-45B2-800E-B539C086E91E}" destId="{759ACA9D-D4DB-4CCC-9C92-E3F929EFFA23}" srcOrd="2" destOrd="0" parTransId="{E467E3C7-EA4C-42CF-BAEA-FF0A5DBC1099}" sibTransId="{C65EAE7F-C3D6-4386-882E-24650027751A}"/>
    <dgm:cxn modelId="{17AA353B-6AFA-461F-8A42-FB35FD6CCEFE}" type="presOf" srcId="{759ACA9D-D4DB-4CCC-9C92-E3F929EFFA23}" destId="{D95B05C6-9CDD-4863-ADAD-FD6EEE231764}" srcOrd="0" destOrd="2" presId="urn:microsoft.com/office/officeart/2005/8/layout/hList1"/>
    <dgm:cxn modelId="{0AB7593C-D72F-406E-A31A-17B9F87C61D5}" srcId="{35F9EEB2-44F9-4651-BC85-8A0B8A6C6040}" destId="{6432B19F-3BC5-4389-9DA9-0F256C68C2C3}" srcOrd="0" destOrd="0" parTransId="{A03871D6-D222-4000-800D-CEA2C2D4820E}" sibTransId="{A19F9803-1ECB-4C4C-9800-AB0C4E434AD4}"/>
    <dgm:cxn modelId="{E55D7A64-9F65-4C5F-BC78-CFAD1B8A358B}" type="presOf" srcId="{85D64E73-F83A-4B73-9B9A-BCD03215E697}" destId="{2C1871D6-DD65-49DE-B7DE-C205BBF9CA0E}" srcOrd="0" destOrd="1" presId="urn:microsoft.com/office/officeart/2005/8/layout/hList1"/>
    <dgm:cxn modelId="{88B3A66C-5074-4BD4-9059-47094C6947C0}" type="presOf" srcId="{BAA5DA80-9A2E-45B2-800E-B539C086E91E}" destId="{FDD618C4-E8E3-4E6A-9DE0-80A47C29A28C}" srcOrd="0" destOrd="0" presId="urn:microsoft.com/office/officeart/2005/8/layout/hList1"/>
    <dgm:cxn modelId="{B508014D-7E7C-4F95-875B-797F3E972E0D}" srcId="{BAA5DA80-9A2E-45B2-800E-B539C086E91E}" destId="{6887BA6C-9748-41DE-8C32-D76BF307CDC0}" srcOrd="1" destOrd="0" parTransId="{84DE9B69-B452-4318-AC1B-BABFFFA48B58}" sibTransId="{41272CD8-2889-4CE5-A861-0723A3464518}"/>
    <dgm:cxn modelId="{23DC4C76-754A-4EF8-B485-1EE856BFCA8E}" srcId="{BAA5DA80-9A2E-45B2-800E-B539C086E91E}" destId="{782617A7-13BB-41F0-9537-DCAD90FAA831}" srcOrd="0" destOrd="0" parTransId="{27FAF8DD-69D2-4962-AED9-6AD6D6030CCD}" sibTransId="{F120487A-2C0E-413F-A3C9-FDB06B6EEEFA}"/>
    <dgm:cxn modelId="{DED3727E-4795-472D-9D27-FCF4F5A9EDF1}" type="presOf" srcId="{DDD35AD6-8313-4EAF-AC83-A4E251A5185E}" destId="{5481891D-F2DC-4670-8CD4-29C64DAF22A5}" srcOrd="0" destOrd="0" presId="urn:microsoft.com/office/officeart/2005/8/layout/hList1"/>
    <dgm:cxn modelId="{EB88D3CD-59B7-4D2E-BB6A-F07F6AC746F1}" type="presOf" srcId="{6887BA6C-9748-41DE-8C32-D76BF307CDC0}" destId="{D95B05C6-9CDD-4863-ADAD-FD6EEE231764}" srcOrd="0" destOrd="1" presId="urn:microsoft.com/office/officeart/2005/8/layout/hList1"/>
    <dgm:cxn modelId="{6E6909DA-A5ED-4BBD-9EBC-B209C7C7341A}" type="presOf" srcId="{782617A7-13BB-41F0-9537-DCAD90FAA831}" destId="{D95B05C6-9CDD-4863-ADAD-FD6EEE231764}" srcOrd="0" destOrd="0" presId="urn:microsoft.com/office/officeart/2005/8/layout/hList1"/>
    <dgm:cxn modelId="{B0439BEF-8A3D-49E7-AA3A-9BEB0DD1B4AD}" srcId="{DDD35AD6-8313-4EAF-AC83-A4E251A5185E}" destId="{35F9EEB2-44F9-4651-BC85-8A0B8A6C6040}" srcOrd="1" destOrd="0" parTransId="{49B3F9F9-045B-4E69-8817-1DB3D97DB710}" sibTransId="{8BB2DFBB-326D-494E-B717-31024FEE65CA}"/>
    <dgm:cxn modelId="{F943D6FB-4870-4577-901A-8C5CD70D1DBB}" type="presOf" srcId="{6432B19F-3BC5-4389-9DA9-0F256C68C2C3}" destId="{2C1871D6-DD65-49DE-B7DE-C205BBF9CA0E}" srcOrd="0" destOrd="0" presId="urn:microsoft.com/office/officeart/2005/8/layout/hList1"/>
    <dgm:cxn modelId="{0B523BFF-A461-4270-A19B-46B2D0FB0D4D}" srcId="{35F9EEB2-44F9-4651-BC85-8A0B8A6C6040}" destId="{85D64E73-F83A-4B73-9B9A-BCD03215E697}" srcOrd="1" destOrd="0" parTransId="{725B24FE-6139-43F3-92B7-022C54F8E8A3}" sibTransId="{8C35BAE1-5581-4AE4-9527-48D20AE93370}"/>
    <dgm:cxn modelId="{A0D0DCA3-9437-436D-94AD-83CECCE39BB9}" type="presParOf" srcId="{5481891D-F2DC-4670-8CD4-29C64DAF22A5}" destId="{A9D4D750-2C29-43DB-9D05-CDC5FE3D2AE3}" srcOrd="0" destOrd="0" presId="urn:microsoft.com/office/officeart/2005/8/layout/hList1"/>
    <dgm:cxn modelId="{4658D504-E01E-4246-ACE1-960FCABC3384}" type="presParOf" srcId="{A9D4D750-2C29-43DB-9D05-CDC5FE3D2AE3}" destId="{FDD618C4-E8E3-4E6A-9DE0-80A47C29A28C}" srcOrd="0" destOrd="0" presId="urn:microsoft.com/office/officeart/2005/8/layout/hList1"/>
    <dgm:cxn modelId="{A3DD77B3-28C7-43C5-844E-B2AA2EED908A}" type="presParOf" srcId="{A9D4D750-2C29-43DB-9D05-CDC5FE3D2AE3}" destId="{D95B05C6-9CDD-4863-ADAD-FD6EEE231764}" srcOrd="1" destOrd="0" presId="urn:microsoft.com/office/officeart/2005/8/layout/hList1"/>
    <dgm:cxn modelId="{D54E3443-F04E-436D-8A1C-7688D1D5D42E}" type="presParOf" srcId="{5481891D-F2DC-4670-8CD4-29C64DAF22A5}" destId="{19A89055-DBD1-4F33-9DAD-0EFD413DBD3E}" srcOrd="1" destOrd="0" presId="urn:microsoft.com/office/officeart/2005/8/layout/hList1"/>
    <dgm:cxn modelId="{90FC4263-F77E-4F21-AB08-63BB951C6D56}" type="presParOf" srcId="{5481891D-F2DC-4670-8CD4-29C64DAF22A5}" destId="{9E997382-152E-4873-AA63-3149937B5343}" srcOrd="2" destOrd="0" presId="urn:microsoft.com/office/officeart/2005/8/layout/hList1"/>
    <dgm:cxn modelId="{DAAC0E8E-A310-4ED4-BF52-0315A52D1792}" type="presParOf" srcId="{9E997382-152E-4873-AA63-3149937B5343}" destId="{EDB155FC-DED1-43DC-B2ED-4AEEB74DD211}" srcOrd="0" destOrd="0" presId="urn:microsoft.com/office/officeart/2005/8/layout/hList1"/>
    <dgm:cxn modelId="{E07879D3-F3F4-467A-AE89-F8BC78273682}" type="presParOf" srcId="{9E997382-152E-4873-AA63-3149937B5343}" destId="{2C1871D6-DD65-49DE-B7DE-C205BBF9CA0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2800E60-82B1-482A-A42E-15E835AC30B3}" type="doc">
      <dgm:prSet loTypeId="urn:microsoft.com/office/officeart/2005/8/layout/bProcess2" loCatId="process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469FEF5C-5B85-4E3B-90A3-0B7A074987F7}">
      <dgm:prSet custT="1"/>
      <dgm:spPr/>
      <dgm:t>
        <a:bodyPr/>
        <a:lstStyle/>
        <a:p>
          <a:r>
            <a:rPr lang="hr-HR" sz="32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rPr>
            <a:t>kada počinje život</a:t>
          </a:r>
          <a:endParaRPr lang="en-US" sz="3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anose="02040503050406030204" pitchFamily="18" charset="0"/>
          </a:endParaRPr>
        </a:p>
      </dgm:t>
    </dgm:pt>
    <dgm:pt modelId="{82389161-E825-4F33-8562-EC64E72B20B7}" type="parTrans" cxnId="{C6336872-0867-4470-97F2-C5878D248D04}">
      <dgm:prSet/>
      <dgm:spPr/>
      <dgm:t>
        <a:bodyPr/>
        <a:lstStyle/>
        <a:p>
          <a:endParaRPr lang="en-US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anose="02040503050406030204" pitchFamily="18" charset="0"/>
          </a:endParaRPr>
        </a:p>
      </dgm:t>
    </dgm:pt>
    <dgm:pt modelId="{409C60CD-1B00-44CF-98F9-32396CA90C55}" type="sibTrans" cxnId="{C6336872-0867-4470-97F2-C5878D248D04}">
      <dgm:prSet/>
      <dgm:spPr/>
      <dgm:t>
        <a:bodyPr/>
        <a:lstStyle/>
        <a:p>
          <a:endParaRPr lang="en-US" sz="11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anose="02040503050406030204" pitchFamily="18" charset="0"/>
          </a:endParaRPr>
        </a:p>
      </dgm:t>
    </dgm:pt>
    <dgm:pt modelId="{DD707F5E-0E5B-4D79-B475-5FE7B54D6FFB}">
      <dgm:prSet custT="1"/>
      <dgm:spPr/>
      <dgm:t>
        <a:bodyPr/>
        <a:lstStyle/>
        <a:p>
          <a:r>
            <a:rPr lang="hr-HR" sz="32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rPr>
            <a:t>kada je čovjek osoba</a:t>
          </a:r>
          <a:endParaRPr lang="en-US" sz="3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anose="02040503050406030204" pitchFamily="18" charset="0"/>
          </a:endParaRPr>
        </a:p>
      </dgm:t>
    </dgm:pt>
    <dgm:pt modelId="{EAC3FDAA-B023-4BF0-B254-9164A9960235}" type="parTrans" cxnId="{AFAF2268-6A87-44CA-B084-7C41136BDBB8}">
      <dgm:prSet/>
      <dgm:spPr/>
      <dgm:t>
        <a:bodyPr/>
        <a:lstStyle/>
        <a:p>
          <a:endParaRPr lang="en-US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anose="02040503050406030204" pitchFamily="18" charset="0"/>
          </a:endParaRPr>
        </a:p>
      </dgm:t>
    </dgm:pt>
    <dgm:pt modelId="{5FADFC8B-0F1D-42A2-AB4E-697E93426C32}" type="sibTrans" cxnId="{AFAF2268-6A87-44CA-B084-7C41136BDBB8}">
      <dgm:prSet/>
      <dgm:spPr/>
      <dgm:t>
        <a:bodyPr/>
        <a:lstStyle/>
        <a:p>
          <a:endParaRPr lang="en-US" sz="11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anose="02040503050406030204" pitchFamily="18" charset="0"/>
          </a:endParaRPr>
        </a:p>
      </dgm:t>
    </dgm:pt>
    <dgm:pt modelId="{B5D1E680-985B-4B7B-9EDA-D55631DE5012}" type="pres">
      <dgm:prSet presAssocID="{82800E60-82B1-482A-A42E-15E835AC30B3}" presName="diagram" presStyleCnt="0">
        <dgm:presLayoutVars>
          <dgm:dir/>
          <dgm:resizeHandles/>
        </dgm:presLayoutVars>
      </dgm:prSet>
      <dgm:spPr/>
    </dgm:pt>
    <dgm:pt modelId="{9ACAD482-A2AF-438A-97F0-F8BC1BFB7D55}" type="pres">
      <dgm:prSet presAssocID="{469FEF5C-5B85-4E3B-90A3-0B7A074987F7}" presName="firstNode" presStyleLbl="node1" presStyleIdx="0" presStyleCnt="2">
        <dgm:presLayoutVars>
          <dgm:bulletEnabled val="1"/>
        </dgm:presLayoutVars>
      </dgm:prSet>
      <dgm:spPr/>
    </dgm:pt>
    <dgm:pt modelId="{A3AE1413-0F1B-42DE-B09D-38160A7089F9}" type="pres">
      <dgm:prSet presAssocID="{409C60CD-1B00-44CF-98F9-32396CA90C55}" presName="sibTrans" presStyleLbl="sibTrans2D1" presStyleIdx="0" presStyleCnt="1"/>
      <dgm:spPr/>
    </dgm:pt>
    <dgm:pt modelId="{6D0341FF-02BC-42EB-8DE7-1116D8A5AD88}" type="pres">
      <dgm:prSet presAssocID="{DD707F5E-0E5B-4D79-B475-5FE7B54D6FFB}" presName="lastNode" presStyleLbl="node1" presStyleIdx="1" presStyleCnt="2">
        <dgm:presLayoutVars>
          <dgm:bulletEnabled val="1"/>
        </dgm:presLayoutVars>
      </dgm:prSet>
      <dgm:spPr/>
    </dgm:pt>
  </dgm:ptLst>
  <dgm:cxnLst>
    <dgm:cxn modelId="{DE7B253C-5610-43DD-ADC4-F662F764E67F}" type="presOf" srcId="{82800E60-82B1-482A-A42E-15E835AC30B3}" destId="{B5D1E680-985B-4B7B-9EDA-D55631DE5012}" srcOrd="0" destOrd="0" presId="urn:microsoft.com/office/officeart/2005/8/layout/bProcess2"/>
    <dgm:cxn modelId="{AFAF2268-6A87-44CA-B084-7C41136BDBB8}" srcId="{82800E60-82B1-482A-A42E-15E835AC30B3}" destId="{DD707F5E-0E5B-4D79-B475-5FE7B54D6FFB}" srcOrd="1" destOrd="0" parTransId="{EAC3FDAA-B023-4BF0-B254-9164A9960235}" sibTransId="{5FADFC8B-0F1D-42A2-AB4E-697E93426C32}"/>
    <dgm:cxn modelId="{967D154B-A7E6-427F-8364-C36B62B0B277}" type="presOf" srcId="{469FEF5C-5B85-4E3B-90A3-0B7A074987F7}" destId="{9ACAD482-A2AF-438A-97F0-F8BC1BFB7D55}" srcOrd="0" destOrd="0" presId="urn:microsoft.com/office/officeart/2005/8/layout/bProcess2"/>
    <dgm:cxn modelId="{C6336872-0867-4470-97F2-C5878D248D04}" srcId="{82800E60-82B1-482A-A42E-15E835AC30B3}" destId="{469FEF5C-5B85-4E3B-90A3-0B7A074987F7}" srcOrd="0" destOrd="0" parTransId="{82389161-E825-4F33-8562-EC64E72B20B7}" sibTransId="{409C60CD-1B00-44CF-98F9-32396CA90C55}"/>
    <dgm:cxn modelId="{E2CCF059-9E4B-4289-8D3E-64B8953125B7}" type="presOf" srcId="{409C60CD-1B00-44CF-98F9-32396CA90C55}" destId="{A3AE1413-0F1B-42DE-B09D-38160A7089F9}" srcOrd="0" destOrd="0" presId="urn:microsoft.com/office/officeart/2005/8/layout/bProcess2"/>
    <dgm:cxn modelId="{CF7C898D-6865-4535-85F8-C0D070B6A8C3}" type="presOf" srcId="{DD707F5E-0E5B-4D79-B475-5FE7B54D6FFB}" destId="{6D0341FF-02BC-42EB-8DE7-1116D8A5AD88}" srcOrd="0" destOrd="0" presId="urn:microsoft.com/office/officeart/2005/8/layout/bProcess2"/>
    <dgm:cxn modelId="{4C5DF2BC-E501-4E50-AFF1-8E1F373B8F2B}" type="presParOf" srcId="{B5D1E680-985B-4B7B-9EDA-D55631DE5012}" destId="{9ACAD482-A2AF-438A-97F0-F8BC1BFB7D55}" srcOrd="0" destOrd="0" presId="urn:microsoft.com/office/officeart/2005/8/layout/bProcess2"/>
    <dgm:cxn modelId="{EFDAD812-BA33-40DD-B69F-48EC97DAF9D2}" type="presParOf" srcId="{B5D1E680-985B-4B7B-9EDA-D55631DE5012}" destId="{A3AE1413-0F1B-42DE-B09D-38160A7089F9}" srcOrd="1" destOrd="0" presId="urn:microsoft.com/office/officeart/2005/8/layout/bProcess2"/>
    <dgm:cxn modelId="{75406CA0-8651-4C82-9F80-57930CA4A04B}" type="presParOf" srcId="{B5D1E680-985B-4B7B-9EDA-D55631DE5012}" destId="{6D0341FF-02BC-42EB-8DE7-1116D8A5AD88}" srcOrd="2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EF5F812-0DF9-4AEF-8829-56876820E361}" type="doc">
      <dgm:prSet loTypeId="urn:microsoft.com/office/officeart/2005/8/layout/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818941B0-166A-438C-B40A-1B276B718206}">
      <dgm:prSet custT="1"/>
      <dgm:spPr/>
      <dgm:t>
        <a:bodyPr/>
        <a:lstStyle/>
        <a:p>
          <a:r>
            <a:rPr lang="hr-HR" sz="2400">
              <a:latin typeface="Cambria" panose="02040503050406030204" pitchFamily="18" charset="0"/>
            </a:rPr>
            <a:t>prema njima, život počinje:</a:t>
          </a:r>
        </a:p>
      </dgm:t>
    </dgm:pt>
    <dgm:pt modelId="{CFCE106C-0FCA-41AB-BC1B-C308D5ED86F2}" type="parTrans" cxnId="{FC2475FD-FEAA-4583-8105-339BE61176C0}">
      <dgm:prSet/>
      <dgm:spPr/>
      <dgm:t>
        <a:bodyPr/>
        <a:lstStyle/>
        <a:p>
          <a:endParaRPr lang="hr-HR" sz="2000">
            <a:latin typeface="Cambria" panose="02040503050406030204" pitchFamily="18" charset="0"/>
          </a:endParaRPr>
        </a:p>
      </dgm:t>
    </dgm:pt>
    <dgm:pt modelId="{97F64A47-33D1-45B5-BA02-9AE8BA557FB2}" type="sibTrans" cxnId="{FC2475FD-FEAA-4583-8105-339BE61176C0}">
      <dgm:prSet/>
      <dgm:spPr/>
      <dgm:t>
        <a:bodyPr/>
        <a:lstStyle/>
        <a:p>
          <a:endParaRPr lang="hr-HR" sz="2000">
            <a:latin typeface="Cambria" panose="02040503050406030204" pitchFamily="18" charset="0"/>
          </a:endParaRPr>
        </a:p>
      </dgm:t>
    </dgm:pt>
    <dgm:pt modelId="{399055A0-DD6A-4ACA-A615-D0992F4AD1E0}">
      <dgm:prSet custT="1"/>
      <dgm:spPr/>
      <dgm:t>
        <a:bodyPr/>
        <a:lstStyle/>
        <a:p>
          <a:r>
            <a:rPr lang="hr-HR" sz="2400">
              <a:latin typeface="Cambria" panose="02040503050406030204" pitchFamily="18" charset="0"/>
            </a:rPr>
            <a:t>začećem</a:t>
          </a:r>
        </a:p>
      </dgm:t>
    </dgm:pt>
    <dgm:pt modelId="{E01C3091-8D2B-4113-9596-4B9CC29A562D}" type="parTrans" cxnId="{C201B1C7-6CBE-4B9C-B37E-2BC79B8D3B39}">
      <dgm:prSet/>
      <dgm:spPr/>
      <dgm:t>
        <a:bodyPr/>
        <a:lstStyle/>
        <a:p>
          <a:endParaRPr lang="hr-HR" sz="2000">
            <a:latin typeface="Cambria" panose="02040503050406030204" pitchFamily="18" charset="0"/>
          </a:endParaRPr>
        </a:p>
      </dgm:t>
    </dgm:pt>
    <dgm:pt modelId="{1049F168-5D6B-4AE7-B0DF-40583AC6898C}" type="sibTrans" cxnId="{C201B1C7-6CBE-4B9C-B37E-2BC79B8D3B39}">
      <dgm:prSet/>
      <dgm:spPr/>
      <dgm:t>
        <a:bodyPr/>
        <a:lstStyle/>
        <a:p>
          <a:endParaRPr lang="hr-HR" sz="2000">
            <a:latin typeface="Cambria" panose="02040503050406030204" pitchFamily="18" charset="0"/>
          </a:endParaRPr>
        </a:p>
      </dgm:t>
    </dgm:pt>
    <dgm:pt modelId="{7F349E49-9CC2-4474-AB19-0CE6DD8957F5}">
      <dgm:prSet custT="1"/>
      <dgm:spPr/>
      <dgm:t>
        <a:bodyPr/>
        <a:lstStyle/>
        <a:p>
          <a:r>
            <a:rPr lang="hr-HR" sz="2400">
              <a:latin typeface="Cambria" panose="02040503050406030204" pitchFamily="18" charset="0"/>
            </a:rPr>
            <a:t>nidacijom (ugnježđenjem u maternicu)</a:t>
          </a:r>
        </a:p>
      </dgm:t>
    </dgm:pt>
    <dgm:pt modelId="{DE31BF71-0886-45DF-8614-5526C4C0F1E9}" type="parTrans" cxnId="{E352CC29-FFDA-4376-AE2A-6619E434F5B6}">
      <dgm:prSet/>
      <dgm:spPr/>
      <dgm:t>
        <a:bodyPr/>
        <a:lstStyle/>
        <a:p>
          <a:endParaRPr lang="hr-HR" sz="2000">
            <a:latin typeface="Cambria" panose="02040503050406030204" pitchFamily="18" charset="0"/>
          </a:endParaRPr>
        </a:p>
      </dgm:t>
    </dgm:pt>
    <dgm:pt modelId="{9206CDF1-28C1-4A11-93FC-14DEABC83E2D}" type="sibTrans" cxnId="{E352CC29-FFDA-4376-AE2A-6619E434F5B6}">
      <dgm:prSet/>
      <dgm:spPr/>
      <dgm:t>
        <a:bodyPr/>
        <a:lstStyle/>
        <a:p>
          <a:endParaRPr lang="hr-HR" sz="2000">
            <a:latin typeface="Cambria" panose="02040503050406030204" pitchFamily="18" charset="0"/>
          </a:endParaRPr>
        </a:p>
      </dgm:t>
    </dgm:pt>
    <dgm:pt modelId="{1E84258B-3DF5-43F0-B190-51B9A1F0610E}">
      <dgm:prSet custT="1"/>
      <dgm:spPr/>
      <dgm:t>
        <a:bodyPr/>
        <a:lstStyle/>
        <a:p>
          <a:r>
            <a:rPr lang="hr-HR" sz="2400">
              <a:latin typeface="Cambria" panose="02040503050406030204" pitchFamily="18" charset="0"/>
            </a:rPr>
            <a:t>razvijanjem središnjeg živčanog sustava</a:t>
          </a:r>
        </a:p>
      </dgm:t>
    </dgm:pt>
    <dgm:pt modelId="{3166B327-3FDB-4EA2-A286-4E938EEE1155}" type="parTrans" cxnId="{E9A69E42-A5DB-40CC-9788-D69C0B0EC27E}">
      <dgm:prSet/>
      <dgm:spPr/>
      <dgm:t>
        <a:bodyPr/>
        <a:lstStyle/>
        <a:p>
          <a:endParaRPr lang="hr-HR" sz="2000">
            <a:latin typeface="Cambria" panose="02040503050406030204" pitchFamily="18" charset="0"/>
          </a:endParaRPr>
        </a:p>
      </dgm:t>
    </dgm:pt>
    <dgm:pt modelId="{5ED03CEE-C098-45C5-A33B-C531ADA8A020}" type="sibTrans" cxnId="{E9A69E42-A5DB-40CC-9788-D69C0B0EC27E}">
      <dgm:prSet/>
      <dgm:spPr/>
      <dgm:t>
        <a:bodyPr/>
        <a:lstStyle/>
        <a:p>
          <a:endParaRPr lang="hr-HR" sz="2000">
            <a:latin typeface="Cambria" panose="02040503050406030204" pitchFamily="18" charset="0"/>
          </a:endParaRPr>
        </a:p>
      </dgm:t>
    </dgm:pt>
    <dgm:pt modelId="{3796B45D-9AFB-47F3-866F-F92F9FB73AC2}">
      <dgm:prSet custT="1"/>
      <dgm:spPr/>
      <dgm:t>
        <a:bodyPr/>
        <a:lstStyle/>
        <a:p>
          <a:r>
            <a:rPr lang="hr-HR" sz="2400">
              <a:latin typeface="Cambria" panose="02040503050406030204" pitchFamily="18" charset="0"/>
            </a:rPr>
            <a:t>s prvim pokretima koje osjeti trudnica</a:t>
          </a:r>
        </a:p>
      </dgm:t>
    </dgm:pt>
    <dgm:pt modelId="{991F35CA-2054-454F-BA57-A7C770CA6CA7}" type="parTrans" cxnId="{53538DAB-C35E-4B12-AEC4-34A1DC384719}">
      <dgm:prSet/>
      <dgm:spPr/>
      <dgm:t>
        <a:bodyPr/>
        <a:lstStyle/>
        <a:p>
          <a:endParaRPr lang="hr-HR" sz="2000">
            <a:latin typeface="Cambria" panose="02040503050406030204" pitchFamily="18" charset="0"/>
          </a:endParaRPr>
        </a:p>
      </dgm:t>
    </dgm:pt>
    <dgm:pt modelId="{4D74E0B0-2E00-444B-9C08-D437524FE368}" type="sibTrans" cxnId="{53538DAB-C35E-4B12-AEC4-34A1DC384719}">
      <dgm:prSet/>
      <dgm:spPr/>
      <dgm:t>
        <a:bodyPr/>
        <a:lstStyle/>
        <a:p>
          <a:endParaRPr lang="hr-HR" sz="2000">
            <a:latin typeface="Cambria" panose="02040503050406030204" pitchFamily="18" charset="0"/>
          </a:endParaRPr>
        </a:p>
      </dgm:t>
    </dgm:pt>
    <dgm:pt modelId="{25D2BEBB-80F8-4C9E-BDE9-E824EF24382C}">
      <dgm:prSet custT="1"/>
      <dgm:spPr/>
      <dgm:t>
        <a:bodyPr/>
        <a:lstStyle/>
        <a:p>
          <a:r>
            <a:rPr lang="hr-HR" sz="2400">
              <a:latin typeface="Cambria" panose="02040503050406030204" pitchFamily="18" charset="0"/>
            </a:rPr>
            <a:t>kada je plod sposoban za samostalan život</a:t>
          </a:r>
        </a:p>
      </dgm:t>
    </dgm:pt>
    <dgm:pt modelId="{5FECA04C-15F1-4F1D-B116-69813889AB68}" type="parTrans" cxnId="{A580561E-3ED8-4141-AEDD-3004C4337914}">
      <dgm:prSet/>
      <dgm:spPr/>
      <dgm:t>
        <a:bodyPr/>
        <a:lstStyle/>
        <a:p>
          <a:endParaRPr lang="hr-HR" sz="2000">
            <a:latin typeface="Cambria" panose="02040503050406030204" pitchFamily="18" charset="0"/>
          </a:endParaRPr>
        </a:p>
      </dgm:t>
    </dgm:pt>
    <dgm:pt modelId="{0616302E-BF94-4D3B-B2F0-FF15481A00B8}" type="sibTrans" cxnId="{A580561E-3ED8-4141-AEDD-3004C4337914}">
      <dgm:prSet/>
      <dgm:spPr/>
      <dgm:t>
        <a:bodyPr/>
        <a:lstStyle/>
        <a:p>
          <a:endParaRPr lang="hr-HR" sz="2000">
            <a:latin typeface="Cambria" panose="02040503050406030204" pitchFamily="18" charset="0"/>
          </a:endParaRPr>
        </a:p>
      </dgm:t>
    </dgm:pt>
    <dgm:pt modelId="{47B0DC83-7FE4-4DAE-874A-3EF2E473D7F6}">
      <dgm:prSet custT="1"/>
      <dgm:spPr/>
      <dgm:t>
        <a:bodyPr/>
        <a:lstStyle/>
        <a:p>
          <a:r>
            <a:rPr lang="hr-HR" sz="2400">
              <a:latin typeface="Cambria" panose="02040503050406030204" pitchFamily="18" charset="0"/>
            </a:rPr>
            <a:t>s rođenjem</a:t>
          </a:r>
        </a:p>
      </dgm:t>
    </dgm:pt>
    <dgm:pt modelId="{15A7FBDE-3236-4EDE-914F-02EDB997CE32}" type="parTrans" cxnId="{3FDD0FBC-3810-4CE6-9E30-B637CAF60821}">
      <dgm:prSet/>
      <dgm:spPr/>
      <dgm:t>
        <a:bodyPr/>
        <a:lstStyle/>
        <a:p>
          <a:endParaRPr lang="hr-HR" sz="2000">
            <a:latin typeface="Cambria" panose="02040503050406030204" pitchFamily="18" charset="0"/>
          </a:endParaRPr>
        </a:p>
      </dgm:t>
    </dgm:pt>
    <dgm:pt modelId="{597F2159-4AB1-4CE9-9A12-80A905A80E14}" type="sibTrans" cxnId="{3FDD0FBC-3810-4CE6-9E30-B637CAF60821}">
      <dgm:prSet/>
      <dgm:spPr/>
      <dgm:t>
        <a:bodyPr/>
        <a:lstStyle/>
        <a:p>
          <a:endParaRPr lang="hr-HR" sz="2000">
            <a:latin typeface="Cambria" panose="02040503050406030204" pitchFamily="18" charset="0"/>
          </a:endParaRPr>
        </a:p>
      </dgm:t>
    </dgm:pt>
    <dgm:pt modelId="{CB9A48C2-3B07-46F5-B225-09501661F9E3}">
      <dgm:prSet custT="1"/>
      <dgm:spPr/>
      <dgm:t>
        <a:bodyPr/>
        <a:lstStyle/>
        <a:p>
          <a:r>
            <a:rPr lang="hr-HR" sz="2400">
              <a:latin typeface="Cambria" panose="02040503050406030204" pitchFamily="18" charset="0"/>
            </a:rPr>
            <a:t>od treće godine...</a:t>
          </a:r>
        </a:p>
      </dgm:t>
    </dgm:pt>
    <dgm:pt modelId="{6E2648CC-19E6-4BC9-8F4F-7D7E181150A2}" type="parTrans" cxnId="{9621B1CC-E95B-45DE-9FDD-369C7297C01C}">
      <dgm:prSet/>
      <dgm:spPr/>
      <dgm:t>
        <a:bodyPr/>
        <a:lstStyle/>
        <a:p>
          <a:endParaRPr lang="hr-HR" sz="2000">
            <a:latin typeface="Cambria" panose="02040503050406030204" pitchFamily="18" charset="0"/>
          </a:endParaRPr>
        </a:p>
      </dgm:t>
    </dgm:pt>
    <dgm:pt modelId="{85EFF0F5-C534-40E0-98D8-E72F4F90C6D7}" type="sibTrans" cxnId="{9621B1CC-E95B-45DE-9FDD-369C7297C01C}">
      <dgm:prSet/>
      <dgm:spPr/>
      <dgm:t>
        <a:bodyPr/>
        <a:lstStyle/>
        <a:p>
          <a:endParaRPr lang="hr-HR" sz="2000">
            <a:latin typeface="Cambria" panose="02040503050406030204" pitchFamily="18" charset="0"/>
          </a:endParaRPr>
        </a:p>
      </dgm:t>
    </dgm:pt>
    <dgm:pt modelId="{F46E9240-F567-4AE3-BDD5-C47BCEE6FD6C}" type="pres">
      <dgm:prSet presAssocID="{2EF5F812-0DF9-4AEF-8829-56876820E361}" presName="linear" presStyleCnt="0">
        <dgm:presLayoutVars>
          <dgm:dir/>
          <dgm:animLvl val="lvl"/>
          <dgm:resizeHandles val="exact"/>
        </dgm:presLayoutVars>
      </dgm:prSet>
      <dgm:spPr/>
    </dgm:pt>
    <dgm:pt modelId="{EA13F5B0-FA13-45B1-8AF8-84974621BAB3}" type="pres">
      <dgm:prSet presAssocID="{818941B0-166A-438C-B40A-1B276B718206}" presName="parentLin" presStyleCnt="0"/>
      <dgm:spPr/>
    </dgm:pt>
    <dgm:pt modelId="{83497223-EA9C-4E38-8134-1E24C880E38E}" type="pres">
      <dgm:prSet presAssocID="{818941B0-166A-438C-B40A-1B276B718206}" presName="parentLeftMargin" presStyleLbl="node1" presStyleIdx="0" presStyleCnt="1"/>
      <dgm:spPr/>
    </dgm:pt>
    <dgm:pt modelId="{64E54F02-D23E-453F-874B-8C9C118359E3}" type="pres">
      <dgm:prSet presAssocID="{818941B0-166A-438C-B40A-1B276B718206}" presName="parentText" presStyleLbl="node1" presStyleIdx="0" presStyleCnt="1" custScaleX="129926">
        <dgm:presLayoutVars>
          <dgm:chMax val="0"/>
          <dgm:bulletEnabled val="1"/>
        </dgm:presLayoutVars>
      </dgm:prSet>
      <dgm:spPr/>
    </dgm:pt>
    <dgm:pt modelId="{78DBDD60-B0A4-4B14-8C62-5B210D17BAEC}" type="pres">
      <dgm:prSet presAssocID="{818941B0-166A-438C-B40A-1B276B718206}" presName="negativeSpace" presStyleCnt="0"/>
      <dgm:spPr/>
    </dgm:pt>
    <dgm:pt modelId="{4A819397-4D83-4C11-9872-36CBE5B8E740}" type="pres">
      <dgm:prSet presAssocID="{818941B0-166A-438C-B40A-1B276B718206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FFB1EF0F-FD46-4A06-B65A-136DAE7A32F4}" type="presOf" srcId="{47B0DC83-7FE4-4DAE-874A-3EF2E473D7F6}" destId="{4A819397-4D83-4C11-9872-36CBE5B8E740}" srcOrd="0" destOrd="5" presId="urn:microsoft.com/office/officeart/2005/8/layout/list1"/>
    <dgm:cxn modelId="{A580561E-3ED8-4141-AEDD-3004C4337914}" srcId="{818941B0-166A-438C-B40A-1B276B718206}" destId="{25D2BEBB-80F8-4C9E-BDE9-E824EF24382C}" srcOrd="4" destOrd="0" parTransId="{5FECA04C-15F1-4F1D-B116-69813889AB68}" sibTransId="{0616302E-BF94-4D3B-B2F0-FF15481A00B8}"/>
    <dgm:cxn modelId="{E352CC29-FFDA-4376-AE2A-6619E434F5B6}" srcId="{818941B0-166A-438C-B40A-1B276B718206}" destId="{7F349E49-9CC2-4474-AB19-0CE6DD8957F5}" srcOrd="1" destOrd="0" parTransId="{DE31BF71-0886-45DF-8614-5526C4C0F1E9}" sibTransId="{9206CDF1-28C1-4A11-93FC-14DEABC83E2D}"/>
    <dgm:cxn modelId="{537B5F39-99CF-4A1D-A2C7-D0D8F1E025D5}" type="presOf" srcId="{1E84258B-3DF5-43F0-B190-51B9A1F0610E}" destId="{4A819397-4D83-4C11-9872-36CBE5B8E740}" srcOrd="0" destOrd="2" presId="urn:microsoft.com/office/officeart/2005/8/layout/list1"/>
    <dgm:cxn modelId="{F82C3340-690C-4852-BD4D-743F910D481F}" type="presOf" srcId="{7F349E49-9CC2-4474-AB19-0CE6DD8957F5}" destId="{4A819397-4D83-4C11-9872-36CBE5B8E740}" srcOrd="0" destOrd="1" presId="urn:microsoft.com/office/officeart/2005/8/layout/list1"/>
    <dgm:cxn modelId="{E9A69E42-A5DB-40CC-9788-D69C0B0EC27E}" srcId="{818941B0-166A-438C-B40A-1B276B718206}" destId="{1E84258B-3DF5-43F0-B190-51B9A1F0610E}" srcOrd="2" destOrd="0" parTransId="{3166B327-3FDB-4EA2-A286-4E938EEE1155}" sibTransId="{5ED03CEE-C098-45C5-A33B-C531ADA8A020}"/>
    <dgm:cxn modelId="{1A487E78-09E5-43FD-9EAF-06AF3DFECF99}" type="presOf" srcId="{2EF5F812-0DF9-4AEF-8829-56876820E361}" destId="{F46E9240-F567-4AE3-BDD5-C47BCEE6FD6C}" srcOrd="0" destOrd="0" presId="urn:microsoft.com/office/officeart/2005/8/layout/list1"/>
    <dgm:cxn modelId="{4173DD7E-3358-4DBC-BA69-7885CC6E993F}" type="presOf" srcId="{25D2BEBB-80F8-4C9E-BDE9-E824EF24382C}" destId="{4A819397-4D83-4C11-9872-36CBE5B8E740}" srcOrd="0" destOrd="4" presId="urn:microsoft.com/office/officeart/2005/8/layout/list1"/>
    <dgm:cxn modelId="{035B4A8D-CDF8-427E-B53E-11DA1BD1A4A5}" type="presOf" srcId="{399055A0-DD6A-4ACA-A615-D0992F4AD1E0}" destId="{4A819397-4D83-4C11-9872-36CBE5B8E740}" srcOrd="0" destOrd="0" presId="urn:microsoft.com/office/officeart/2005/8/layout/list1"/>
    <dgm:cxn modelId="{9BBD2CA9-71A4-4998-859B-8539511A9085}" type="presOf" srcId="{818941B0-166A-438C-B40A-1B276B718206}" destId="{83497223-EA9C-4E38-8134-1E24C880E38E}" srcOrd="0" destOrd="0" presId="urn:microsoft.com/office/officeart/2005/8/layout/list1"/>
    <dgm:cxn modelId="{53538DAB-C35E-4B12-AEC4-34A1DC384719}" srcId="{818941B0-166A-438C-B40A-1B276B718206}" destId="{3796B45D-9AFB-47F3-866F-F92F9FB73AC2}" srcOrd="3" destOrd="0" parTransId="{991F35CA-2054-454F-BA57-A7C770CA6CA7}" sibTransId="{4D74E0B0-2E00-444B-9C08-D437524FE368}"/>
    <dgm:cxn modelId="{3FDD0FBC-3810-4CE6-9E30-B637CAF60821}" srcId="{818941B0-166A-438C-B40A-1B276B718206}" destId="{47B0DC83-7FE4-4DAE-874A-3EF2E473D7F6}" srcOrd="5" destOrd="0" parTransId="{15A7FBDE-3236-4EDE-914F-02EDB997CE32}" sibTransId="{597F2159-4AB1-4CE9-9A12-80A905A80E14}"/>
    <dgm:cxn modelId="{C201B1C7-6CBE-4B9C-B37E-2BC79B8D3B39}" srcId="{818941B0-166A-438C-B40A-1B276B718206}" destId="{399055A0-DD6A-4ACA-A615-D0992F4AD1E0}" srcOrd="0" destOrd="0" parTransId="{E01C3091-8D2B-4113-9596-4B9CC29A562D}" sibTransId="{1049F168-5D6B-4AE7-B0DF-40583AC6898C}"/>
    <dgm:cxn modelId="{4AD332CA-9570-4F4E-8FD1-8C84EC51F437}" type="presOf" srcId="{CB9A48C2-3B07-46F5-B225-09501661F9E3}" destId="{4A819397-4D83-4C11-9872-36CBE5B8E740}" srcOrd="0" destOrd="6" presId="urn:microsoft.com/office/officeart/2005/8/layout/list1"/>
    <dgm:cxn modelId="{9621B1CC-E95B-45DE-9FDD-369C7297C01C}" srcId="{818941B0-166A-438C-B40A-1B276B718206}" destId="{CB9A48C2-3B07-46F5-B225-09501661F9E3}" srcOrd="6" destOrd="0" parTransId="{6E2648CC-19E6-4BC9-8F4F-7D7E181150A2}" sibTransId="{85EFF0F5-C534-40E0-98D8-E72F4F90C6D7}"/>
    <dgm:cxn modelId="{AE7899E5-01EE-43E8-B32D-A2B813D03966}" type="presOf" srcId="{818941B0-166A-438C-B40A-1B276B718206}" destId="{64E54F02-D23E-453F-874B-8C9C118359E3}" srcOrd="1" destOrd="0" presId="urn:microsoft.com/office/officeart/2005/8/layout/list1"/>
    <dgm:cxn modelId="{3A59E7FB-3F72-4394-8119-1057EACF5603}" type="presOf" srcId="{3796B45D-9AFB-47F3-866F-F92F9FB73AC2}" destId="{4A819397-4D83-4C11-9872-36CBE5B8E740}" srcOrd="0" destOrd="3" presId="urn:microsoft.com/office/officeart/2005/8/layout/list1"/>
    <dgm:cxn modelId="{FC2475FD-FEAA-4583-8105-339BE61176C0}" srcId="{2EF5F812-0DF9-4AEF-8829-56876820E361}" destId="{818941B0-166A-438C-B40A-1B276B718206}" srcOrd="0" destOrd="0" parTransId="{CFCE106C-0FCA-41AB-BC1B-C308D5ED86F2}" sibTransId="{97F64A47-33D1-45B5-BA02-9AE8BA557FB2}"/>
    <dgm:cxn modelId="{D2AE393C-7971-4965-B535-9A03772A5955}" type="presParOf" srcId="{F46E9240-F567-4AE3-BDD5-C47BCEE6FD6C}" destId="{EA13F5B0-FA13-45B1-8AF8-84974621BAB3}" srcOrd="0" destOrd="0" presId="urn:microsoft.com/office/officeart/2005/8/layout/list1"/>
    <dgm:cxn modelId="{40809B76-2290-4152-9CE1-4CC2B2CCAF49}" type="presParOf" srcId="{EA13F5B0-FA13-45B1-8AF8-84974621BAB3}" destId="{83497223-EA9C-4E38-8134-1E24C880E38E}" srcOrd="0" destOrd="0" presId="urn:microsoft.com/office/officeart/2005/8/layout/list1"/>
    <dgm:cxn modelId="{FB7B83C4-6A84-4E2B-AF86-78306527A27B}" type="presParOf" srcId="{EA13F5B0-FA13-45B1-8AF8-84974621BAB3}" destId="{64E54F02-D23E-453F-874B-8C9C118359E3}" srcOrd="1" destOrd="0" presId="urn:microsoft.com/office/officeart/2005/8/layout/list1"/>
    <dgm:cxn modelId="{A74B4CEC-ED2F-4900-80F6-A22311564E27}" type="presParOf" srcId="{F46E9240-F567-4AE3-BDD5-C47BCEE6FD6C}" destId="{78DBDD60-B0A4-4B14-8C62-5B210D17BAEC}" srcOrd="1" destOrd="0" presId="urn:microsoft.com/office/officeart/2005/8/layout/list1"/>
    <dgm:cxn modelId="{0B8E718D-DDA3-4D30-8B94-B62DA2131FB0}" type="presParOf" srcId="{F46E9240-F567-4AE3-BDD5-C47BCEE6FD6C}" destId="{4A819397-4D83-4C11-9872-36CBE5B8E740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78AB290-49B4-4BC9-8926-368A7B519D70}" type="doc">
      <dgm:prSet loTypeId="urn:microsoft.com/office/officeart/2005/8/layout/bProcess2" loCatId="process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C4EAB578-8AE7-4CBC-B2DC-1F08CF430979}">
      <dgm:prSet/>
      <dgm:spPr/>
      <dgm:t>
        <a:bodyPr/>
        <a:lstStyle/>
        <a:p>
          <a:r>
            <a:rPr lang="hr-HR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Crkva naučava da život počinje začećem</a:t>
          </a:r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FE0BE6C-9468-4625-BD71-C43C947FED18}" type="parTrans" cxnId="{0788D7D6-1F34-4204-93C5-A179759FA24F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1EDAF97-B1D4-49B0-B543-66641E8E7426}" type="sibTrans" cxnId="{0788D7D6-1F34-4204-93C5-A179759FA24F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2451E0B-9384-4705-BEEA-336ABB8F327D}">
      <dgm:prSet/>
      <dgm:spPr/>
      <dgm:t>
        <a:bodyPr/>
        <a:lstStyle/>
        <a:p>
          <a:r>
            <a:rPr lang="hr-HR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poslije začeća može se samo nasilno prekinuti</a:t>
          </a:r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7FF0D1E-185A-4EA7-ADC3-104B1B5591A6}" type="parTrans" cxnId="{8BC202DF-20FE-4D04-B841-CC7BC825DD05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3780881-9909-4A20-83B4-018DB785661D}" type="sibTrans" cxnId="{8BC202DF-20FE-4D04-B841-CC7BC825DD05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5E1F92E-58AA-4E1B-A20B-3D3F4BA0ACC6}" type="pres">
      <dgm:prSet presAssocID="{A78AB290-49B4-4BC9-8926-368A7B519D70}" presName="diagram" presStyleCnt="0">
        <dgm:presLayoutVars>
          <dgm:dir/>
          <dgm:resizeHandles/>
        </dgm:presLayoutVars>
      </dgm:prSet>
      <dgm:spPr/>
    </dgm:pt>
    <dgm:pt modelId="{5E60F25A-4871-4DB7-ABF5-E27C27B4D860}" type="pres">
      <dgm:prSet presAssocID="{C4EAB578-8AE7-4CBC-B2DC-1F08CF430979}" presName="firstNode" presStyleLbl="node1" presStyleIdx="0" presStyleCnt="2">
        <dgm:presLayoutVars>
          <dgm:bulletEnabled val="1"/>
        </dgm:presLayoutVars>
      </dgm:prSet>
      <dgm:spPr/>
    </dgm:pt>
    <dgm:pt modelId="{167A011D-A1B8-4361-BC86-45D9C46BF510}" type="pres">
      <dgm:prSet presAssocID="{01EDAF97-B1D4-49B0-B543-66641E8E7426}" presName="sibTrans" presStyleLbl="sibTrans2D1" presStyleIdx="0" presStyleCnt="1"/>
      <dgm:spPr/>
    </dgm:pt>
    <dgm:pt modelId="{86994678-7B77-477C-B5C7-6F97B3E04EDB}" type="pres">
      <dgm:prSet presAssocID="{A2451E0B-9384-4705-BEEA-336ABB8F327D}" presName="lastNode" presStyleLbl="node1" presStyleIdx="1" presStyleCnt="2">
        <dgm:presLayoutVars>
          <dgm:bulletEnabled val="1"/>
        </dgm:presLayoutVars>
      </dgm:prSet>
      <dgm:spPr/>
    </dgm:pt>
  </dgm:ptLst>
  <dgm:cxnLst>
    <dgm:cxn modelId="{8BED4D06-F5FE-48EB-8109-66E2AF850521}" type="presOf" srcId="{01EDAF97-B1D4-49B0-B543-66641E8E7426}" destId="{167A011D-A1B8-4361-BC86-45D9C46BF510}" srcOrd="0" destOrd="0" presId="urn:microsoft.com/office/officeart/2005/8/layout/bProcess2"/>
    <dgm:cxn modelId="{56580D0F-7224-475C-8A22-5C0734B1BAA3}" type="presOf" srcId="{A2451E0B-9384-4705-BEEA-336ABB8F327D}" destId="{86994678-7B77-477C-B5C7-6F97B3E04EDB}" srcOrd="0" destOrd="0" presId="urn:microsoft.com/office/officeart/2005/8/layout/bProcess2"/>
    <dgm:cxn modelId="{F0A38657-1E78-42C1-A51F-29638DEEABDA}" type="presOf" srcId="{C4EAB578-8AE7-4CBC-B2DC-1F08CF430979}" destId="{5E60F25A-4871-4DB7-ABF5-E27C27B4D860}" srcOrd="0" destOrd="0" presId="urn:microsoft.com/office/officeart/2005/8/layout/bProcess2"/>
    <dgm:cxn modelId="{80AC77C6-44E0-411A-BD83-BE49D4407D3C}" type="presOf" srcId="{A78AB290-49B4-4BC9-8926-368A7B519D70}" destId="{95E1F92E-58AA-4E1B-A20B-3D3F4BA0ACC6}" srcOrd="0" destOrd="0" presId="urn:microsoft.com/office/officeart/2005/8/layout/bProcess2"/>
    <dgm:cxn modelId="{0788D7D6-1F34-4204-93C5-A179759FA24F}" srcId="{A78AB290-49B4-4BC9-8926-368A7B519D70}" destId="{C4EAB578-8AE7-4CBC-B2DC-1F08CF430979}" srcOrd="0" destOrd="0" parTransId="{CFE0BE6C-9468-4625-BD71-C43C947FED18}" sibTransId="{01EDAF97-B1D4-49B0-B543-66641E8E7426}"/>
    <dgm:cxn modelId="{8BC202DF-20FE-4D04-B841-CC7BC825DD05}" srcId="{A78AB290-49B4-4BC9-8926-368A7B519D70}" destId="{A2451E0B-9384-4705-BEEA-336ABB8F327D}" srcOrd="1" destOrd="0" parTransId="{F7FF0D1E-185A-4EA7-ADC3-104B1B5591A6}" sibTransId="{03780881-9909-4A20-83B4-018DB785661D}"/>
    <dgm:cxn modelId="{D09E7BEC-EC84-4EBE-BBAF-FB0BEDD60094}" type="presParOf" srcId="{95E1F92E-58AA-4E1B-A20B-3D3F4BA0ACC6}" destId="{5E60F25A-4871-4DB7-ABF5-E27C27B4D860}" srcOrd="0" destOrd="0" presId="urn:microsoft.com/office/officeart/2005/8/layout/bProcess2"/>
    <dgm:cxn modelId="{EC271243-57B0-462C-86CB-DB49D5CE79BD}" type="presParOf" srcId="{95E1F92E-58AA-4E1B-A20B-3D3F4BA0ACC6}" destId="{167A011D-A1B8-4361-BC86-45D9C46BF510}" srcOrd="1" destOrd="0" presId="urn:microsoft.com/office/officeart/2005/8/layout/bProcess2"/>
    <dgm:cxn modelId="{95452512-DEA2-4152-94F0-BA4EBBEE8F7F}" type="presParOf" srcId="{95E1F92E-58AA-4E1B-A20B-3D3F4BA0ACC6}" destId="{86994678-7B77-477C-B5C7-6F97B3E04EDB}" srcOrd="2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8F3E0E2-6E32-4531-BDC2-AE496E7677DC}" type="doc">
      <dgm:prSet loTypeId="urn:microsoft.com/office/officeart/2005/8/layout/vProcess5" loCatId="process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AD32E8C-46E9-4E70-A75E-0FA4B20EB70F}">
      <dgm:prSet custT="1"/>
      <dgm:spPr/>
      <dgm:t>
        <a:bodyPr/>
        <a:lstStyle/>
        <a:p>
          <a:r>
            <a:rPr lang="hr-HR" sz="2200">
              <a:latin typeface="Cambria" panose="02040503050406030204" pitchFamily="18" charset="0"/>
            </a:rPr>
            <a:t>danas i mnogi katolici ne uviđaju vrijednost i važnost </a:t>
          </a:r>
          <a:r>
            <a:rPr lang="hr-HR" sz="2200" i="1">
              <a:latin typeface="Cambria" panose="02040503050406030204" pitchFamily="18" charset="0"/>
            </a:rPr>
            <a:t>kulture života</a:t>
          </a:r>
          <a:endParaRPr lang="en-US" sz="2200">
            <a:latin typeface="Cambria" panose="02040503050406030204" pitchFamily="18" charset="0"/>
          </a:endParaRPr>
        </a:p>
      </dgm:t>
    </dgm:pt>
    <dgm:pt modelId="{7E46FDAF-F0A2-474A-A66B-CDC8232E9541}" type="parTrans" cxnId="{1B761D8F-26F0-4FEF-AA8B-EFC75235B49C}">
      <dgm:prSet/>
      <dgm:spPr/>
      <dgm:t>
        <a:bodyPr/>
        <a:lstStyle/>
        <a:p>
          <a:endParaRPr lang="en-US" sz="2200">
            <a:latin typeface="Cambria" panose="02040503050406030204" pitchFamily="18" charset="0"/>
          </a:endParaRPr>
        </a:p>
      </dgm:t>
    </dgm:pt>
    <dgm:pt modelId="{3430D845-7563-42F1-BED0-F93CE01A312C}" type="sibTrans" cxnId="{1B761D8F-26F0-4FEF-AA8B-EFC75235B49C}">
      <dgm:prSet custT="1"/>
      <dgm:spPr/>
      <dgm:t>
        <a:bodyPr/>
        <a:lstStyle/>
        <a:p>
          <a:endParaRPr lang="en-US" sz="2200">
            <a:latin typeface="Cambria" panose="02040503050406030204" pitchFamily="18" charset="0"/>
          </a:endParaRPr>
        </a:p>
      </dgm:t>
    </dgm:pt>
    <dgm:pt modelId="{4A9EFF62-28D4-4FAD-8B03-A4656A799F5E}">
      <dgm:prSet custT="1"/>
      <dgm:spPr/>
      <dgm:t>
        <a:bodyPr/>
        <a:lstStyle/>
        <a:p>
          <a:r>
            <a:rPr lang="hr-HR" sz="2200">
              <a:latin typeface="Cambria" panose="02040503050406030204" pitchFamily="18" charset="0"/>
            </a:rPr>
            <a:t>gubi se strahopoštovanje pred Bogom kao Gospodarom života</a:t>
          </a:r>
          <a:endParaRPr lang="en-US" sz="2200">
            <a:latin typeface="Cambria" panose="02040503050406030204" pitchFamily="18" charset="0"/>
          </a:endParaRPr>
        </a:p>
      </dgm:t>
    </dgm:pt>
    <dgm:pt modelId="{82FD92BA-D61B-44CB-A826-85AB6507C497}" type="parTrans" cxnId="{00499CC6-E492-4C29-AAE9-FCC97DB7510D}">
      <dgm:prSet/>
      <dgm:spPr/>
      <dgm:t>
        <a:bodyPr/>
        <a:lstStyle/>
        <a:p>
          <a:endParaRPr lang="en-US" sz="2200">
            <a:latin typeface="Cambria" panose="02040503050406030204" pitchFamily="18" charset="0"/>
          </a:endParaRPr>
        </a:p>
      </dgm:t>
    </dgm:pt>
    <dgm:pt modelId="{C7D34C09-EAD1-4D81-BC5D-DBDDDFA77C3E}" type="sibTrans" cxnId="{00499CC6-E492-4C29-AAE9-FCC97DB7510D}">
      <dgm:prSet custT="1"/>
      <dgm:spPr/>
      <dgm:t>
        <a:bodyPr/>
        <a:lstStyle/>
        <a:p>
          <a:endParaRPr lang="en-US" sz="2200">
            <a:latin typeface="Cambria" panose="02040503050406030204" pitchFamily="18" charset="0"/>
          </a:endParaRPr>
        </a:p>
      </dgm:t>
    </dgm:pt>
    <dgm:pt modelId="{0B1AE2E1-17C2-46AB-8BD0-C0984641C8AB}">
      <dgm:prSet custT="1"/>
      <dgm:spPr/>
      <dgm:t>
        <a:bodyPr/>
        <a:lstStyle/>
        <a:p>
          <a:r>
            <a:rPr lang="hr-HR" sz="2200">
              <a:latin typeface="Cambria" panose="02040503050406030204" pitchFamily="18" charset="0"/>
            </a:rPr>
            <a:t>korijen </a:t>
          </a:r>
          <a:r>
            <a:rPr lang="hr-HR" sz="2200" i="1">
              <a:latin typeface="Cambria" panose="02040503050406030204" pitchFamily="18" charset="0"/>
            </a:rPr>
            <a:t>kulture smrti </a:t>
          </a:r>
          <a:r>
            <a:rPr lang="hr-HR" sz="2200">
              <a:latin typeface="Cambria" panose="02040503050406030204" pitchFamily="18" charset="0"/>
            </a:rPr>
            <a:t>je u odbacivanju Boga - čovjek preuzima Božju ulogu gospodara života</a:t>
          </a:r>
          <a:endParaRPr lang="en-US" sz="2200">
            <a:latin typeface="Cambria" panose="02040503050406030204" pitchFamily="18" charset="0"/>
          </a:endParaRPr>
        </a:p>
      </dgm:t>
    </dgm:pt>
    <dgm:pt modelId="{41B73832-5C82-4517-8EFF-7F8476E574D0}" type="parTrans" cxnId="{705660B6-644C-4F63-AD4C-D60B2574D3EA}">
      <dgm:prSet/>
      <dgm:spPr/>
      <dgm:t>
        <a:bodyPr/>
        <a:lstStyle/>
        <a:p>
          <a:endParaRPr lang="en-US" sz="2200">
            <a:latin typeface="Cambria" panose="02040503050406030204" pitchFamily="18" charset="0"/>
          </a:endParaRPr>
        </a:p>
      </dgm:t>
    </dgm:pt>
    <dgm:pt modelId="{34D67915-D093-4ADA-ACC7-EC2891D04080}" type="sibTrans" cxnId="{705660B6-644C-4F63-AD4C-D60B2574D3EA}">
      <dgm:prSet custT="1"/>
      <dgm:spPr/>
      <dgm:t>
        <a:bodyPr/>
        <a:lstStyle/>
        <a:p>
          <a:endParaRPr lang="en-US" sz="2200">
            <a:latin typeface="Cambria" panose="02040503050406030204" pitchFamily="18" charset="0"/>
          </a:endParaRPr>
        </a:p>
      </dgm:t>
    </dgm:pt>
    <dgm:pt modelId="{70CEC26F-F0DE-4DA7-A428-3004284AE6F5}">
      <dgm:prSet custT="1"/>
      <dgm:spPr/>
      <dgm:t>
        <a:bodyPr/>
        <a:lstStyle/>
        <a:p>
          <a:r>
            <a:rPr lang="hr-HR" sz="2200">
              <a:latin typeface="Cambria" panose="02040503050406030204" pitchFamily="18" charset="0"/>
            </a:rPr>
            <a:t>dosljedno, strahopoštovanju pred Bogom i zahvalnost na stvorenosti izvor je </a:t>
          </a:r>
          <a:r>
            <a:rPr lang="hr-HR" sz="2200" i="1">
              <a:latin typeface="Cambria" panose="02040503050406030204" pitchFamily="18" charset="0"/>
            </a:rPr>
            <a:t>kulture života</a:t>
          </a:r>
          <a:endParaRPr lang="en-US" sz="2200">
            <a:latin typeface="Cambria" panose="02040503050406030204" pitchFamily="18" charset="0"/>
          </a:endParaRPr>
        </a:p>
      </dgm:t>
    </dgm:pt>
    <dgm:pt modelId="{71BB60CB-5D94-407B-9033-8B61AD551281}" type="parTrans" cxnId="{9D94FB57-DCE2-41F7-9E0E-966BC81B33C9}">
      <dgm:prSet/>
      <dgm:spPr/>
      <dgm:t>
        <a:bodyPr/>
        <a:lstStyle/>
        <a:p>
          <a:endParaRPr lang="en-US" sz="2200">
            <a:latin typeface="Cambria" panose="02040503050406030204" pitchFamily="18" charset="0"/>
          </a:endParaRPr>
        </a:p>
      </dgm:t>
    </dgm:pt>
    <dgm:pt modelId="{62A87D61-AFA5-49A3-A56A-A7B4E263C263}" type="sibTrans" cxnId="{9D94FB57-DCE2-41F7-9E0E-966BC81B33C9}">
      <dgm:prSet/>
      <dgm:spPr/>
      <dgm:t>
        <a:bodyPr/>
        <a:lstStyle/>
        <a:p>
          <a:endParaRPr lang="en-US" sz="2200">
            <a:latin typeface="Cambria" panose="02040503050406030204" pitchFamily="18" charset="0"/>
          </a:endParaRPr>
        </a:p>
      </dgm:t>
    </dgm:pt>
    <dgm:pt modelId="{3385ADDD-2603-463D-A5D5-198AC42DAF92}" type="pres">
      <dgm:prSet presAssocID="{08F3E0E2-6E32-4531-BDC2-AE496E7677DC}" presName="outerComposite" presStyleCnt="0">
        <dgm:presLayoutVars>
          <dgm:chMax val="5"/>
          <dgm:dir/>
          <dgm:resizeHandles val="exact"/>
        </dgm:presLayoutVars>
      </dgm:prSet>
      <dgm:spPr/>
    </dgm:pt>
    <dgm:pt modelId="{9CA3105A-AB96-4B47-A153-F43CC388B341}" type="pres">
      <dgm:prSet presAssocID="{08F3E0E2-6E32-4531-BDC2-AE496E7677DC}" presName="dummyMaxCanvas" presStyleCnt="0">
        <dgm:presLayoutVars/>
      </dgm:prSet>
      <dgm:spPr/>
    </dgm:pt>
    <dgm:pt modelId="{4A2310A0-A6AF-4726-B85F-86C0963AFCE5}" type="pres">
      <dgm:prSet presAssocID="{08F3E0E2-6E32-4531-BDC2-AE496E7677DC}" presName="FourNodes_1" presStyleLbl="node1" presStyleIdx="0" presStyleCnt="4">
        <dgm:presLayoutVars>
          <dgm:bulletEnabled val="1"/>
        </dgm:presLayoutVars>
      </dgm:prSet>
      <dgm:spPr/>
    </dgm:pt>
    <dgm:pt modelId="{DEECC72F-3EDD-43DA-955B-BEFB45D248FB}" type="pres">
      <dgm:prSet presAssocID="{08F3E0E2-6E32-4531-BDC2-AE496E7677DC}" presName="FourNodes_2" presStyleLbl="node1" presStyleIdx="1" presStyleCnt="4">
        <dgm:presLayoutVars>
          <dgm:bulletEnabled val="1"/>
        </dgm:presLayoutVars>
      </dgm:prSet>
      <dgm:spPr/>
    </dgm:pt>
    <dgm:pt modelId="{D18E69FC-2472-4719-9312-719F965400BF}" type="pres">
      <dgm:prSet presAssocID="{08F3E0E2-6E32-4531-BDC2-AE496E7677DC}" presName="FourNodes_3" presStyleLbl="node1" presStyleIdx="2" presStyleCnt="4" custScaleY="115336">
        <dgm:presLayoutVars>
          <dgm:bulletEnabled val="1"/>
        </dgm:presLayoutVars>
      </dgm:prSet>
      <dgm:spPr/>
    </dgm:pt>
    <dgm:pt modelId="{5AA39753-EEA8-436C-95DA-8E062DADD997}" type="pres">
      <dgm:prSet presAssocID="{08F3E0E2-6E32-4531-BDC2-AE496E7677DC}" presName="FourNodes_4" presStyleLbl="node1" presStyleIdx="3" presStyleCnt="4" custScaleY="112565">
        <dgm:presLayoutVars>
          <dgm:bulletEnabled val="1"/>
        </dgm:presLayoutVars>
      </dgm:prSet>
      <dgm:spPr/>
    </dgm:pt>
    <dgm:pt modelId="{4B7133B4-D881-47CB-8F60-E2077121D50C}" type="pres">
      <dgm:prSet presAssocID="{08F3E0E2-6E32-4531-BDC2-AE496E7677DC}" presName="FourConn_1-2" presStyleLbl="fgAccFollowNode1" presStyleIdx="0" presStyleCnt="3">
        <dgm:presLayoutVars>
          <dgm:bulletEnabled val="1"/>
        </dgm:presLayoutVars>
      </dgm:prSet>
      <dgm:spPr/>
    </dgm:pt>
    <dgm:pt modelId="{410F779B-D00B-4EF4-9B72-BC518073D189}" type="pres">
      <dgm:prSet presAssocID="{08F3E0E2-6E32-4531-BDC2-AE496E7677DC}" presName="FourConn_2-3" presStyleLbl="fgAccFollowNode1" presStyleIdx="1" presStyleCnt="3">
        <dgm:presLayoutVars>
          <dgm:bulletEnabled val="1"/>
        </dgm:presLayoutVars>
      </dgm:prSet>
      <dgm:spPr/>
    </dgm:pt>
    <dgm:pt modelId="{E77A4797-99A9-4A8D-8A73-82E2BD5C6747}" type="pres">
      <dgm:prSet presAssocID="{08F3E0E2-6E32-4531-BDC2-AE496E7677DC}" presName="FourConn_3-4" presStyleLbl="fgAccFollowNode1" presStyleIdx="2" presStyleCnt="3">
        <dgm:presLayoutVars>
          <dgm:bulletEnabled val="1"/>
        </dgm:presLayoutVars>
      </dgm:prSet>
      <dgm:spPr/>
    </dgm:pt>
    <dgm:pt modelId="{3AD29A43-1795-445B-A453-1B643EBCF05A}" type="pres">
      <dgm:prSet presAssocID="{08F3E0E2-6E32-4531-BDC2-AE496E7677DC}" presName="FourNodes_1_text" presStyleLbl="node1" presStyleIdx="3" presStyleCnt="4">
        <dgm:presLayoutVars>
          <dgm:bulletEnabled val="1"/>
        </dgm:presLayoutVars>
      </dgm:prSet>
      <dgm:spPr/>
    </dgm:pt>
    <dgm:pt modelId="{668C65B6-3321-473F-BC84-E44620E1BF50}" type="pres">
      <dgm:prSet presAssocID="{08F3E0E2-6E32-4531-BDC2-AE496E7677DC}" presName="FourNodes_2_text" presStyleLbl="node1" presStyleIdx="3" presStyleCnt="4">
        <dgm:presLayoutVars>
          <dgm:bulletEnabled val="1"/>
        </dgm:presLayoutVars>
      </dgm:prSet>
      <dgm:spPr/>
    </dgm:pt>
    <dgm:pt modelId="{B7CBC9DD-9429-4ED9-93C9-2D17A873C1B6}" type="pres">
      <dgm:prSet presAssocID="{08F3E0E2-6E32-4531-BDC2-AE496E7677DC}" presName="FourNodes_3_text" presStyleLbl="node1" presStyleIdx="3" presStyleCnt="4">
        <dgm:presLayoutVars>
          <dgm:bulletEnabled val="1"/>
        </dgm:presLayoutVars>
      </dgm:prSet>
      <dgm:spPr/>
    </dgm:pt>
    <dgm:pt modelId="{E56EE104-2181-46C4-9E01-AC3A12F06162}" type="pres">
      <dgm:prSet presAssocID="{08F3E0E2-6E32-4531-BDC2-AE496E7677DC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7F3B6E23-FB0D-4060-9BAC-B26D57F7BCB5}" type="presOf" srcId="{34D67915-D093-4ADA-ACC7-EC2891D04080}" destId="{E77A4797-99A9-4A8D-8A73-82E2BD5C6747}" srcOrd="0" destOrd="0" presId="urn:microsoft.com/office/officeart/2005/8/layout/vProcess5"/>
    <dgm:cxn modelId="{9BD1073D-DA11-44FA-A32B-28D7635AFCE1}" type="presOf" srcId="{EAD32E8C-46E9-4E70-A75E-0FA4B20EB70F}" destId="{3AD29A43-1795-445B-A453-1B643EBCF05A}" srcOrd="1" destOrd="0" presId="urn:microsoft.com/office/officeart/2005/8/layout/vProcess5"/>
    <dgm:cxn modelId="{7139F75E-5AA1-4878-9533-05DD69085A42}" type="presOf" srcId="{EAD32E8C-46E9-4E70-A75E-0FA4B20EB70F}" destId="{4A2310A0-A6AF-4726-B85F-86C0963AFCE5}" srcOrd="0" destOrd="0" presId="urn:microsoft.com/office/officeart/2005/8/layout/vProcess5"/>
    <dgm:cxn modelId="{BF63046F-A3F8-45BC-B268-6C24002DD4A4}" type="presOf" srcId="{70CEC26F-F0DE-4DA7-A428-3004284AE6F5}" destId="{E56EE104-2181-46C4-9E01-AC3A12F06162}" srcOrd="1" destOrd="0" presId="urn:microsoft.com/office/officeart/2005/8/layout/vProcess5"/>
    <dgm:cxn modelId="{9D94FB57-DCE2-41F7-9E0E-966BC81B33C9}" srcId="{08F3E0E2-6E32-4531-BDC2-AE496E7677DC}" destId="{70CEC26F-F0DE-4DA7-A428-3004284AE6F5}" srcOrd="3" destOrd="0" parTransId="{71BB60CB-5D94-407B-9033-8B61AD551281}" sibTransId="{62A87D61-AFA5-49A3-A56A-A7B4E263C263}"/>
    <dgm:cxn modelId="{C0D52C80-F256-4EC1-810A-74425F6EE97A}" type="presOf" srcId="{08F3E0E2-6E32-4531-BDC2-AE496E7677DC}" destId="{3385ADDD-2603-463D-A5D5-198AC42DAF92}" srcOrd="0" destOrd="0" presId="urn:microsoft.com/office/officeart/2005/8/layout/vProcess5"/>
    <dgm:cxn modelId="{1B761D8F-26F0-4FEF-AA8B-EFC75235B49C}" srcId="{08F3E0E2-6E32-4531-BDC2-AE496E7677DC}" destId="{EAD32E8C-46E9-4E70-A75E-0FA4B20EB70F}" srcOrd="0" destOrd="0" parTransId="{7E46FDAF-F0A2-474A-A66B-CDC8232E9541}" sibTransId="{3430D845-7563-42F1-BED0-F93CE01A312C}"/>
    <dgm:cxn modelId="{400FD399-0448-4349-9D16-AE48DF07CD91}" type="presOf" srcId="{70CEC26F-F0DE-4DA7-A428-3004284AE6F5}" destId="{5AA39753-EEA8-436C-95DA-8E062DADD997}" srcOrd="0" destOrd="0" presId="urn:microsoft.com/office/officeart/2005/8/layout/vProcess5"/>
    <dgm:cxn modelId="{83BEF69A-8433-4E0D-AA21-A22764C84199}" type="presOf" srcId="{C7D34C09-EAD1-4D81-BC5D-DBDDDFA77C3E}" destId="{410F779B-D00B-4EF4-9B72-BC518073D189}" srcOrd="0" destOrd="0" presId="urn:microsoft.com/office/officeart/2005/8/layout/vProcess5"/>
    <dgm:cxn modelId="{9E42A8A5-1EC2-4CC8-9BFE-B9580B825736}" type="presOf" srcId="{0B1AE2E1-17C2-46AB-8BD0-C0984641C8AB}" destId="{D18E69FC-2472-4719-9312-719F965400BF}" srcOrd="0" destOrd="0" presId="urn:microsoft.com/office/officeart/2005/8/layout/vProcess5"/>
    <dgm:cxn modelId="{705660B6-644C-4F63-AD4C-D60B2574D3EA}" srcId="{08F3E0E2-6E32-4531-BDC2-AE496E7677DC}" destId="{0B1AE2E1-17C2-46AB-8BD0-C0984641C8AB}" srcOrd="2" destOrd="0" parTransId="{41B73832-5C82-4517-8EFF-7F8476E574D0}" sibTransId="{34D67915-D093-4ADA-ACC7-EC2891D04080}"/>
    <dgm:cxn modelId="{887002C4-EFED-4337-B79A-92A60D2FA108}" type="presOf" srcId="{4A9EFF62-28D4-4FAD-8B03-A4656A799F5E}" destId="{668C65B6-3321-473F-BC84-E44620E1BF50}" srcOrd="1" destOrd="0" presId="urn:microsoft.com/office/officeart/2005/8/layout/vProcess5"/>
    <dgm:cxn modelId="{00499CC6-E492-4C29-AAE9-FCC97DB7510D}" srcId="{08F3E0E2-6E32-4531-BDC2-AE496E7677DC}" destId="{4A9EFF62-28D4-4FAD-8B03-A4656A799F5E}" srcOrd="1" destOrd="0" parTransId="{82FD92BA-D61B-44CB-A826-85AB6507C497}" sibTransId="{C7D34C09-EAD1-4D81-BC5D-DBDDDFA77C3E}"/>
    <dgm:cxn modelId="{70EF19CA-6BD2-4AB2-B617-DB529F7FF1CF}" type="presOf" srcId="{4A9EFF62-28D4-4FAD-8B03-A4656A799F5E}" destId="{DEECC72F-3EDD-43DA-955B-BEFB45D248FB}" srcOrd="0" destOrd="0" presId="urn:microsoft.com/office/officeart/2005/8/layout/vProcess5"/>
    <dgm:cxn modelId="{44B336D5-452F-4F7B-8D62-AE7A8E4B6B99}" type="presOf" srcId="{0B1AE2E1-17C2-46AB-8BD0-C0984641C8AB}" destId="{B7CBC9DD-9429-4ED9-93C9-2D17A873C1B6}" srcOrd="1" destOrd="0" presId="urn:microsoft.com/office/officeart/2005/8/layout/vProcess5"/>
    <dgm:cxn modelId="{FF238DE1-7A97-4878-90F4-5A1857B0CA21}" type="presOf" srcId="{3430D845-7563-42F1-BED0-F93CE01A312C}" destId="{4B7133B4-D881-47CB-8F60-E2077121D50C}" srcOrd="0" destOrd="0" presId="urn:microsoft.com/office/officeart/2005/8/layout/vProcess5"/>
    <dgm:cxn modelId="{90FA2ADE-ACF7-4D71-9CCA-7AC55473BE60}" type="presParOf" srcId="{3385ADDD-2603-463D-A5D5-198AC42DAF92}" destId="{9CA3105A-AB96-4B47-A153-F43CC388B341}" srcOrd="0" destOrd="0" presId="urn:microsoft.com/office/officeart/2005/8/layout/vProcess5"/>
    <dgm:cxn modelId="{1FEC9F6E-531C-41BF-9616-5788DD51B921}" type="presParOf" srcId="{3385ADDD-2603-463D-A5D5-198AC42DAF92}" destId="{4A2310A0-A6AF-4726-B85F-86C0963AFCE5}" srcOrd="1" destOrd="0" presId="urn:microsoft.com/office/officeart/2005/8/layout/vProcess5"/>
    <dgm:cxn modelId="{040C5660-D0B2-4255-AC17-4C5CF6B6C593}" type="presParOf" srcId="{3385ADDD-2603-463D-A5D5-198AC42DAF92}" destId="{DEECC72F-3EDD-43DA-955B-BEFB45D248FB}" srcOrd="2" destOrd="0" presId="urn:microsoft.com/office/officeart/2005/8/layout/vProcess5"/>
    <dgm:cxn modelId="{6B2B77B9-F74C-476F-9CE4-555B9A198E19}" type="presParOf" srcId="{3385ADDD-2603-463D-A5D5-198AC42DAF92}" destId="{D18E69FC-2472-4719-9312-719F965400BF}" srcOrd="3" destOrd="0" presId="urn:microsoft.com/office/officeart/2005/8/layout/vProcess5"/>
    <dgm:cxn modelId="{9D1538FA-F3AA-4BA0-91FC-5BD6310A1981}" type="presParOf" srcId="{3385ADDD-2603-463D-A5D5-198AC42DAF92}" destId="{5AA39753-EEA8-436C-95DA-8E062DADD997}" srcOrd="4" destOrd="0" presId="urn:microsoft.com/office/officeart/2005/8/layout/vProcess5"/>
    <dgm:cxn modelId="{AF414E6E-2D6B-4A4E-A1D5-BDC59290B1AD}" type="presParOf" srcId="{3385ADDD-2603-463D-A5D5-198AC42DAF92}" destId="{4B7133B4-D881-47CB-8F60-E2077121D50C}" srcOrd="5" destOrd="0" presId="urn:microsoft.com/office/officeart/2005/8/layout/vProcess5"/>
    <dgm:cxn modelId="{F2F44DA1-3D16-4631-8A6D-8BB3A9E8EB2D}" type="presParOf" srcId="{3385ADDD-2603-463D-A5D5-198AC42DAF92}" destId="{410F779B-D00B-4EF4-9B72-BC518073D189}" srcOrd="6" destOrd="0" presId="urn:microsoft.com/office/officeart/2005/8/layout/vProcess5"/>
    <dgm:cxn modelId="{41A59649-75B6-4B30-8F2A-A5A1E8037D7D}" type="presParOf" srcId="{3385ADDD-2603-463D-A5D5-198AC42DAF92}" destId="{E77A4797-99A9-4A8D-8A73-82E2BD5C6747}" srcOrd="7" destOrd="0" presId="urn:microsoft.com/office/officeart/2005/8/layout/vProcess5"/>
    <dgm:cxn modelId="{1EE380DB-E6C5-470F-9E95-A2B42ACE5CC9}" type="presParOf" srcId="{3385ADDD-2603-463D-A5D5-198AC42DAF92}" destId="{3AD29A43-1795-445B-A453-1B643EBCF05A}" srcOrd="8" destOrd="0" presId="urn:microsoft.com/office/officeart/2005/8/layout/vProcess5"/>
    <dgm:cxn modelId="{C0F7A902-0BFB-4A6B-A4A6-F35C4DFEBC2A}" type="presParOf" srcId="{3385ADDD-2603-463D-A5D5-198AC42DAF92}" destId="{668C65B6-3321-473F-BC84-E44620E1BF50}" srcOrd="9" destOrd="0" presId="urn:microsoft.com/office/officeart/2005/8/layout/vProcess5"/>
    <dgm:cxn modelId="{BD42DAC8-9C3A-4539-9B27-02A622736DCB}" type="presParOf" srcId="{3385ADDD-2603-463D-A5D5-198AC42DAF92}" destId="{B7CBC9DD-9429-4ED9-93C9-2D17A873C1B6}" srcOrd="10" destOrd="0" presId="urn:microsoft.com/office/officeart/2005/8/layout/vProcess5"/>
    <dgm:cxn modelId="{36A7B29B-2B0A-4721-A7EF-92559898CB06}" type="presParOf" srcId="{3385ADDD-2603-463D-A5D5-198AC42DAF92}" destId="{E56EE104-2181-46C4-9E01-AC3A12F06162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49E169C-9D71-45D4-A9D2-2AB20DA3BE98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9020473-BA0E-4AC5-B6B8-FF894D8E26F9}">
      <dgm:prSet/>
      <dgm:spPr/>
      <dgm:t>
        <a:bodyPr/>
        <a:lstStyle/>
        <a:p>
          <a:r>
            <a:rPr lang="hr-HR">
              <a:latin typeface="Cambria" panose="02040503050406030204" pitchFamily="18" charset="0"/>
            </a:rPr>
            <a:t>pozvani smo razumjeti i živjeti život kao Božji dar</a:t>
          </a:r>
          <a:endParaRPr lang="en-US">
            <a:latin typeface="Cambria" panose="02040503050406030204" pitchFamily="18" charset="0"/>
          </a:endParaRPr>
        </a:p>
      </dgm:t>
    </dgm:pt>
    <dgm:pt modelId="{C94B2A0E-2C7E-40C3-BD60-CBC16A9C1498}" type="parTrans" cxnId="{982B0EEA-418C-43AA-A1D9-EAE7B486CD43}">
      <dgm:prSet/>
      <dgm:spPr/>
      <dgm:t>
        <a:bodyPr/>
        <a:lstStyle/>
        <a:p>
          <a:endParaRPr lang="en-US">
            <a:latin typeface="Cambria" panose="02040503050406030204" pitchFamily="18" charset="0"/>
          </a:endParaRPr>
        </a:p>
      </dgm:t>
    </dgm:pt>
    <dgm:pt modelId="{42F6DB8A-277A-4EA1-B7BF-C3359956DD88}" type="sibTrans" cxnId="{982B0EEA-418C-43AA-A1D9-EAE7B486CD43}">
      <dgm:prSet phldrT="1" phldr="0"/>
      <dgm:spPr/>
      <dgm:t>
        <a:bodyPr/>
        <a:lstStyle/>
        <a:p>
          <a:r>
            <a:rPr lang="en-US">
              <a:latin typeface="Cambria" panose="02040503050406030204" pitchFamily="18" charset="0"/>
            </a:rPr>
            <a:t>1</a:t>
          </a:r>
        </a:p>
      </dgm:t>
    </dgm:pt>
    <dgm:pt modelId="{C96460DF-ED51-482E-AACB-DB39CAC6A0AC}">
      <dgm:prSet/>
      <dgm:spPr/>
      <dgm:t>
        <a:bodyPr/>
        <a:lstStyle/>
        <a:p>
          <a:r>
            <a:rPr lang="hr-HR">
              <a:latin typeface="Cambria" panose="02040503050406030204" pitchFamily="18" charset="0"/>
            </a:rPr>
            <a:t>to se odnosi na cjelokupan naš i tuđi život</a:t>
          </a:r>
          <a:endParaRPr lang="en-US">
            <a:latin typeface="Cambria" panose="02040503050406030204" pitchFamily="18" charset="0"/>
          </a:endParaRPr>
        </a:p>
      </dgm:t>
    </dgm:pt>
    <dgm:pt modelId="{FC8899A0-FC3B-4FAA-B739-FE1B95FA7BAD}" type="parTrans" cxnId="{65507717-54EB-4797-B425-FA421E075E43}">
      <dgm:prSet/>
      <dgm:spPr/>
      <dgm:t>
        <a:bodyPr/>
        <a:lstStyle/>
        <a:p>
          <a:endParaRPr lang="en-US">
            <a:latin typeface="Cambria" panose="02040503050406030204" pitchFamily="18" charset="0"/>
          </a:endParaRPr>
        </a:p>
      </dgm:t>
    </dgm:pt>
    <dgm:pt modelId="{83EDA057-0817-4C4E-A8D0-379287701A5D}" type="sibTrans" cxnId="{65507717-54EB-4797-B425-FA421E075E43}">
      <dgm:prSet phldrT="2" phldr="0"/>
      <dgm:spPr/>
      <dgm:t>
        <a:bodyPr/>
        <a:lstStyle/>
        <a:p>
          <a:r>
            <a:rPr lang="en-US">
              <a:latin typeface="Cambria" panose="02040503050406030204" pitchFamily="18" charset="0"/>
            </a:rPr>
            <a:t>2</a:t>
          </a:r>
        </a:p>
      </dgm:t>
    </dgm:pt>
    <dgm:pt modelId="{792C2C0E-87CD-4597-AC03-04F215E19E29}">
      <dgm:prSet/>
      <dgm:spPr/>
      <dgm:t>
        <a:bodyPr/>
        <a:lstStyle/>
        <a:p>
          <a:r>
            <a:rPr lang="hr-HR">
              <a:latin typeface="Cambria" panose="02040503050406030204" pitchFamily="18" charset="0"/>
            </a:rPr>
            <a:t>posebno se odnosi na kulturu života i zaštitu života nezaštićenih</a:t>
          </a:r>
          <a:endParaRPr lang="en-US">
            <a:latin typeface="Cambria" panose="02040503050406030204" pitchFamily="18" charset="0"/>
          </a:endParaRPr>
        </a:p>
      </dgm:t>
    </dgm:pt>
    <dgm:pt modelId="{12617253-31FC-41EF-BD43-9D66CF5CF1DD}" type="parTrans" cxnId="{F2AEF7A9-C5D5-48FC-8DDC-458D29DEB047}">
      <dgm:prSet/>
      <dgm:spPr/>
      <dgm:t>
        <a:bodyPr/>
        <a:lstStyle/>
        <a:p>
          <a:endParaRPr lang="en-US">
            <a:latin typeface="Cambria" panose="02040503050406030204" pitchFamily="18" charset="0"/>
          </a:endParaRPr>
        </a:p>
      </dgm:t>
    </dgm:pt>
    <dgm:pt modelId="{AC14C7D2-A83C-40CF-8FC0-F13681772CE0}" type="sibTrans" cxnId="{F2AEF7A9-C5D5-48FC-8DDC-458D29DEB047}">
      <dgm:prSet phldrT="3" phldr="0"/>
      <dgm:spPr/>
      <dgm:t>
        <a:bodyPr/>
        <a:lstStyle/>
        <a:p>
          <a:r>
            <a:rPr lang="en-US">
              <a:latin typeface="Cambria" panose="02040503050406030204" pitchFamily="18" charset="0"/>
            </a:rPr>
            <a:t>3</a:t>
          </a:r>
        </a:p>
      </dgm:t>
    </dgm:pt>
    <dgm:pt modelId="{6EBA5C7F-FFD5-42DB-8C09-B6E607B2C56A}" type="pres">
      <dgm:prSet presAssocID="{949E169C-9D71-45D4-A9D2-2AB20DA3BE98}" presName="Name0" presStyleCnt="0">
        <dgm:presLayoutVars>
          <dgm:animLvl val="lvl"/>
          <dgm:resizeHandles val="exact"/>
        </dgm:presLayoutVars>
      </dgm:prSet>
      <dgm:spPr/>
    </dgm:pt>
    <dgm:pt modelId="{E1060C6E-F6F9-4CF6-8A15-14269E8FB652}" type="pres">
      <dgm:prSet presAssocID="{49020473-BA0E-4AC5-B6B8-FF894D8E26F9}" presName="compositeNode" presStyleCnt="0">
        <dgm:presLayoutVars>
          <dgm:bulletEnabled val="1"/>
        </dgm:presLayoutVars>
      </dgm:prSet>
      <dgm:spPr/>
    </dgm:pt>
    <dgm:pt modelId="{422D06D7-1988-4907-B73B-BC62654AC099}" type="pres">
      <dgm:prSet presAssocID="{49020473-BA0E-4AC5-B6B8-FF894D8E26F9}" presName="bgRect" presStyleLbl="bgAccFollowNode1" presStyleIdx="0" presStyleCnt="3"/>
      <dgm:spPr/>
    </dgm:pt>
    <dgm:pt modelId="{A1D4671F-FEF2-4AA2-A241-192E1333D10E}" type="pres">
      <dgm:prSet presAssocID="{42F6DB8A-277A-4EA1-B7BF-C3359956DD88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708E3613-82CC-4839-B53A-0FDA316B325A}" type="pres">
      <dgm:prSet presAssocID="{49020473-BA0E-4AC5-B6B8-FF894D8E26F9}" presName="bottomLine" presStyleLbl="alignNode1" presStyleIdx="1" presStyleCnt="6">
        <dgm:presLayoutVars/>
      </dgm:prSet>
      <dgm:spPr/>
    </dgm:pt>
    <dgm:pt modelId="{D46F252F-F842-466E-817B-8241AB13DF8E}" type="pres">
      <dgm:prSet presAssocID="{49020473-BA0E-4AC5-B6B8-FF894D8E26F9}" presName="nodeText" presStyleLbl="bgAccFollowNode1" presStyleIdx="0" presStyleCnt="3">
        <dgm:presLayoutVars>
          <dgm:bulletEnabled val="1"/>
        </dgm:presLayoutVars>
      </dgm:prSet>
      <dgm:spPr/>
    </dgm:pt>
    <dgm:pt modelId="{CCFF79B7-AC11-4E9D-9E31-77EDE66F64B4}" type="pres">
      <dgm:prSet presAssocID="{42F6DB8A-277A-4EA1-B7BF-C3359956DD88}" presName="sibTrans" presStyleCnt="0"/>
      <dgm:spPr/>
    </dgm:pt>
    <dgm:pt modelId="{96F458B3-F246-42F8-BAEF-BFE1DEAB59E4}" type="pres">
      <dgm:prSet presAssocID="{C96460DF-ED51-482E-AACB-DB39CAC6A0AC}" presName="compositeNode" presStyleCnt="0">
        <dgm:presLayoutVars>
          <dgm:bulletEnabled val="1"/>
        </dgm:presLayoutVars>
      </dgm:prSet>
      <dgm:spPr/>
    </dgm:pt>
    <dgm:pt modelId="{E6471596-E075-4F26-9FEA-7D1C1A93E2A3}" type="pres">
      <dgm:prSet presAssocID="{C96460DF-ED51-482E-AACB-DB39CAC6A0AC}" presName="bgRect" presStyleLbl="bgAccFollowNode1" presStyleIdx="1" presStyleCnt="3"/>
      <dgm:spPr/>
    </dgm:pt>
    <dgm:pt modelId="{C88B30B3-D199-47C3-B3A9-905D0C724D4C}" type="pres">
      <dgm:prSet presAssocID="{83EDA057-0817-4C4E-A8D0-379287701A5D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E7EA3858-2995-4ED4-9A6C-EC2A71BEED3B}" type="pres">
      <dgm:prSet presAssocID="{C96460DF-ED51-482E-AACB-DB39CAC6A0AC}" presName="bottomLine" presStyleLbl="alignNode1" presStyleIdx="3" presStyleCnt="6">
        <dgm:presLayoutVars/>
      </dgm:prSet>
      <dgm:spPr/>
    </dgm:pt>
    <dgm:pt modelId="{00583527-3A92-4BB0-AA65-5D729F84F3F5}" type="pres">
      <dgm:prSet presAssocID="{C96460DF-ED51-482E-AACB-DB39CAC6A0AC}" presName="nodeText" presStyleLbl="bgAccFollowNode1" presStyleIdx="1" presStyleCnt="3">
        <dgm:presLayoutVars>
          <dgm:bulletEnabled val="1"/>
        </dgm:presLayoutVars>
      </dgm:prSet>
      <dgm:spPr/>
    </dgm:pt>
    <dgm:pt modelId="{35FB9D7B-35DC-4693-B513-91480E982C68}" type="pres">
      <dgm:prSet presAssocID="{83EDA057-0817-4C4E-A8D0-379287701A5D}" presName="sibTrans" presStyleCnt="0"/>
      <dgm:spPr/>
    </dgm:pt>
    <dgm:pt modelId="{0C0EA435-0F4B-41B8-8DA9-6A7A82FFA01E}" type="pres">
      <dgm:prSet presAssocID="{792C2C0E-87CD-4597-AC03-04F215E19E29}" presName="compositeNode" presStyleCnt="0">
        <dgm:presLayoutVars>
          <dgm:bulletEnabled val="1"/>
        </dgm:presLayoutVars>
      </dgm:prSet>
      <dgm:spPr/>
    </dgm:pt>
    <dgm:pt modelId="{9F325E81-43D9-4416-832E-C60975D5BDA6}" type="pres">
      <dgm:prSet presAssocID="{792C2C0E-87CD-4597-AC03-04F215E19E29}" presName="bgRect" presStyleLbl="bgAccFollowNode1" presStyleIdx="2" presStyleCnt="3"/>
      <dgm:spPr/>
    </dgm:pt>
    <dgm:pt modelId="{5E48B032-1BE8-4269-8DE5-EC40CC59E846}" type="pres">
      <dgm:prSet presAssocID="{AC14C7D2-A83C-40CF-8FC0-F13681772CE0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041AEE8B-9BF1-49C0-98EE-3D326FA2C5E0}" type="pres">
      <dgm:prSet presAssocID="{792C2C0E-87CD-4597-AC03-04F215E19E29}" presName="bottomLine" presStyleLbl="alignNode1" presStyleIdx="5" presStyleCnt="6">
        <dgm:presLayoutVars/>
      </dgm:prSet>
      <dgm:spPr/>
    </dgm:pt>
    <dgm:pt modelId="{A1A63C6C-B891-465E-A965-960BBEE1D14C}" type="pres">
      <dgm:prSet presAssocID="{792C2C0E-87CD-4597-AC03-04F215E19E29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65507717-54EB-4797-B425-FA421E075E43}" srcId="{949E169C-9D71-45D4-A9D2-2AB20DA3BE98}" destId="{C96460DF-ED51-482E-AACB-DB39CAC6A0AC}" srcOrd="1" destOrd="0" parTransId="{FC8899A0-FC3B-4FAA-B739-FE1B95FA7BAD}" sibTransId="{83EDA057-0817-4C4E-A8D0-379287701A5D}"/>
    <dgm:cxn modelId="{58F8743C-CDE3-49AA-AACC-FC135F1BEE9B}" type="presOf" srcId="{42F6DB8A-277A-4EA1-B7BF-C3359956DD88}" destId="{A1D4671F-FEF2-4AA2-A241-192E1333D10E}" srcOrd="0" destOrd="0" presId="urn:microsoft.com/office/officeart/2016/7/layout/BasicLinearProcessNumbered"/>
    <dgm:cxn modelId="{638B465F-62CF-4DA1-9C0B-F4356FEDDC46}" type="presOf" srcId="{AC14C7D2-A83C-40CF-8FC0-F13681772CE0}" destId="{5E48B032-1BE8-4269-8DE5-EC40CC59E846}" srcOrd="0" destOrd="0" presId="urn:microsoft.com/office/officeart/2016/7/layout/BasicLinearProcessNumbered"/>
    <dgm:cxn modelId="{62D86761-5DD7-43EE-BECB-905ED4BB84FC}" type="presOf" srcId="{792C2C0E-87CD-4597-AC03-04F215E19E29}" destId="{9F325E81-43D9-4416-832E-C60975D5BDA6}" srcOrd="0" destOrd="0" presId="urn:microsoft.com/office/officeart/2016/7/layout/BasicLinearProcessNumbered"/>
    <dgm:cxn modelId="{7E6F7263-B13B-4948-AB17-2A2696D3F84E}" type="presOf" srcId="{949E169C-9D71-45D4-A9D2-2AB20DA3BE98}" destId="{6EBA5C7F-FFD5-42DB-8C09-B6E607B2C56A}" srcOrd="0" destOrd="0" presId="urn:microsoft.com/office/officeart/2016/7/layout/BasicLinearProcessNumbered"/>
    <dgm:cxn modelId="{7EFC0C4A-7DC6-4748-B0F9-8AD07E79D025}" type="presOf" srcId="{792C2C0E-87CD-4597-AC03-04F215E19E29}" destId="{A1A63C6C-B891-465E-A965-960BBEE1D14C}" srcOrd="1" destOrd="0" presId="urn:microsoft.com/office/officeart/2016/7/layout/BasicLinearProcessNumbered"/>
    <dgm:cxn modelId="{6EA5E357-6DBC-4931-826C-3F680AAA80FE}" type="presOf" srcId="{49020473-BA0E-4AC5-B6B8-FF894D8E26F9}" destId="{422D06D7-1988-4907-B73B-BC62654AC099}" srcOrd="0" destOrd="0" presId="urn:microsoft.com/office/officeart/2016/7/layout/BasicLinearProcessNumbered"/>
    <dgm:cxn modelId="{C0D7D08A-D8A8-46A0-87DA-7916FBFA3259}" type="presOf" srcId="{83EDA057-0817-4C4E-A8D0-379287701A5D}" destId="{C88B30B3-D199-47C3-B3A9-905D0C724D4C}" srcOrd="0" destOrd="0" presId="urn:microsoft.com/office/officeart/2016/7/layout/BasicLinearProcessNumbered"/>
    <dgm:cxn modelId="{F2AEF7A9-C5D5-48FC-8DDC-458D29DEB047}" srcId="{949E169C-9D71-45D4-A9D2-2AB20DA3BE98}" destId="{792C2C0E-87CD-4597-AC03-04F215E19E29}" srcOrd="2" destOrd="0" parTransId="{12617253-31FC-41EF-BD43-9D66CF5CF1DD}" sibTransId="{AC14C7D2-A83C-40CF-8FC0-F13681772CE0}"/>
    <dgm:cxn modelId="{A5138CAB-C823-4A17-8783-C103F197E6F4}" type="presOf" srcId="{49020473-BA0E-4AC5-B6B8-FF894D8E26F9}" destId="{D46F252F-F842-466E-817B-8241AB13DF8E}" srcOrd="1" destOrd="0" presId="urn:microsoft.com/office/officeart/2016/7/layout/BasicLinearProcessNumbered"/>
    <dgm:cxn modelId="{095BCBC3-ED78-4332-BA8A-F349DF547050}" type="presOf" srcId="{C96460DF-ED51-482E-AACB-DB39CAC6A0AC}" destId="{E6471596-E075-4F26-9FEA-7D1C1A93E2A3}" srcOrd="0" destOrd="0" presId="urn:microsoft.com/office/officeart/2016/7/layout/BasicLinearProcessNumbered"/>
    <dgm:cxn modelId="{F8FC80E4-EE3F-481E-87FB-CE46B0825E66}" type="presOf" srcId="{C96460DF-ED51-482E-AACB-DB39CAC6A0AC}" destId="{00583527-3A92-4BB0-AA65-5D729F84F3F5}" srcOrd="1" destOrd="0" presId="urn:microsoft.com/office/officeart/2016/7/layout/BasicLinearProcessNumbered"/>
    <dgm:cxn modelId="{982B0EEA-418C-43AA-A1D9-EAE7B486CD43}" srcId="{949E169C-9D71-45D4-A9D2-2AB20DA3BE98}" destId="{49020473-BA0E-4AC5-B6B8-FF894D8E26F9}" srcOrd="0" destOrd="0" parTransId="{C94B2A0E-2C7E-40C3-BD60-CBC16A9C1498}" sibTransId="{42F6DB8A-277A-4EA1-B7BF-C3359956DD88}"/>
    <dgm:cxn modelId="{72E93CA2-F7D6-48D6-BE0D-F85A6C4944F9}" type="presParOf" srcId="{6EBA5C7F-FFD5-42DB-8C09-B6E607B2C56A}" destId="{E1060C6E-F6F9-4CF6-8A15-14269E8FB652}" srcOrd="0" destOrd="0" presId="urn:microsoft.com/office/officeart/2016/7/layout/BasicLinearProcessNumbered"/>
    <dgm:cxn modelId="{A8B65F65-6645-4344-B05D-55DB7E8728FF}" type="presParOf" srcId="{E1060C6E-F6F9-4CF6-8A15-14269E8FB652}" destId="{422D06D7-1988-4907-B73B-BC62654AC099}" srcOrd="0" destOrd="0" presId="urn:microsoft.com/office/officeart/2016/7/layout/BasicLinearProcessNumbered"/>
    <dgm:cxn modelId="{26236603-EA77-44D2-8E59-54F451A44D38}" type="presParOf" srcId="{E1060C6E-F6F9-4CF6-8A15-14269E8FB652}" destId="{A1D4671F-FEF2-4AA2-A241-192E1333D10E}" srcOrd="1" destOrd="0" presId="urn:microsoft.com/office/officeart/2016/7/layout/BasicLinearProcessNumbered"/>
    <dgm:cxn modelId="{7C9091FD-50F5-405D-9244-3131BC53590A}" type="presParOf" srcId="{E1060C6E-F6F9-4CF6-8A15-14269E8FB652}" destId="{708E3613-82CC-4839-B53A-0FDA316B325A}" srcOrd="2" destOrd="0" presId="urn:microsoft.com/office/officeart/2016/7/layout/BasicLinearProcessNumbered"/>
    <dgm:cxn modelId="{F3B79B77-6FB5-45E9-8636-15659BEF9932}" type="presParOf" srcId="{E1060C6E-F6F9-4CF6-8A15-14269E8FB652}" destId="{D46F252F-F842-466E-817B-8241AB13DF8E}" srcOrd="3" destOrd="0" presId="urn:microsoft.com/office/officeart/2016/7/layout/BasicLinearProcessNumbered"/>
    <dgm:cxn modelId="{EEAB6114-4BE3-476C-BA94-FC4F02C84D9E}" type="presParOf" srcId="{6EBA5C7F-FFD5-42DB-8C09-B6E607B2C56A}" destId="{CCFF79B7-AC11-4E9D-9E31-77EDE66F64B4}" srcOrd="1" destOrd="0" presId="urn:microsoft.com/office/officeart/2016/7/layout/BasicLinearProcessNumbered"/>
    <dgm:cxn modelId="{1BFBF280-E398-499F-9416-02A0604E3C05}" type="presParOf" srcId="{6EBA5C7F-FFD5-42DB-8C09-B6E607B2C56A}" destId="{96F458B3-F246-42F8-BAEF-BFE1DEAB59E4}" srcOrd="2" destOrd="0" presId="urn:microsoft.com/office/officeart/2016/7/layout/BasicLinearProcessNumbered"/>
    <dgm:cxn modelId="{185B41AB-D336-4810-B154-0294C7121FA7}" type="presParOf" srcId="{96F458B3-F246-42F8-BAEF-BFE1DEAB59E4}" destId="{E6471596-E075-4F26-9FEA-7D1C1A93E2A3}" srcOrd="0" destOrd="0" presId="urn:microsoft.com/office/officeart/2016/7/layout/BasicLinearProcessNumbered"/>
    <dgm:cxn modelId="{751A15AB-24D8-41E3-8B46-9ACC7D262282}" type="presParOf" srcId="{96F458B3-F246-42F8-BAEF-BFE1DEAB59E4}" destId="{C88B30B3-D199-47C3-B3A9-905D0C724D4C}" srcOrd="1" destOrd="0" presId="urn:microsoft.com/office/officeart/2016/7/layout/BasicLinearProcessNumbered"/>
    <dgm:cxn modelId="{FDC006BB-DAD2-4A79-9BB5-91011CF923F5}" type="presParOf" srcId="{96F458B3-F246-42F8-BAEF-BFE1DEAB59E4}" destId="{E7EA3858-2995-4ED4-9A6C-EC2A71BEED3B}" srcOrd="2" destOrd="0" presId="urn:microsoft.com/office/officeart/2016/7/layout/BasicLinearProcessNumbered"/>
    <dgm:cxn modelId="{07475380-CB09-4EBD-B2EB-BAC78B4AF21A}" type="presParOf" srcId="{96F458B3-F246-42F8-BAEF-BFE1DEAB59E4}" destId="{00583527-3A92-4BB0-AA65-5D729F84F3F5}" srcOrd="3" destOrd="0" presId="urn:microsoft.com/office/officeart/2016/7/layout/BasicLinearProcessNumbered"/>
    <dgm:cxn modelId="{F7216C53-94B6-4AD8-957F-FA5C065CA512}" type="presParOf" srcId="{6EBA5C7F-FFD5-42DB-8C09-B6E607B2C56A}" destId="{35FB9D7B-35DC-4693-B513-91480E982C68}" srcOrd="3" destOrd="0" presId="urn:microsoft.com/office/officeart/2016/7/layout/BasicLinearProcessNumbered"/>
    <dgm:cxn modelId="{EC1F9F83-2263-471B-AB52-6AF8808EC26A}" type="presParOf" srcId="{6EBA5C7F-FFD5-42DB-8C09-B6E607B2C56A}" destId="{0C0EA435-0F4B-41B8-8DA9-6A7A82FFA01E}" srcOrd="4" destOrd="0" presId="urn:microsoft.com/office/officeart/2016/7/layout/BasicLinearProcessNumbered"/>
    <dgm:cxn modelId="{6665D520-A638-455B-8E37-B5E3C86EB2A4}" type="presParOf" srcId="{0C0EA435-0F4B-41B8-8DA9-6A7A82FFA01E}" destId="{9F325E81-43D9-4416-832E-C60975D5BDA6}" srcOrd="0" destOrd="0" presId="urn:microsoft.com/office/officeart/2016/7/layout/BasicLinearProcessNumbered"/>
    <dgm:cxn modelId="{103EA5ED-AE81-453B-8E46-2548D794902F}" type="presParOf" srcId="{0C0EA435-0F4B-41B8-8DA9-6A7A82FFA01E}" destId="{5E48B032-1BE8-4269-8DE5-EC40CC59E846}" srcOrd="1" destOrd="0" presId="urn:microsoft.com/office/officeart/2016/7/layout/BasicLinearProcessNumbered"/>
    <dgm:cxn modelId="{8D7CAA08-0B48-45CF-BF6E-3C85CC051AED}" type="presParOf" srcId="{0C0EA435-0F4B-41B8-8DA9-6A7A82FFA01E}" destId="{041AEE8B-9BF1-49C0-98EE-3D326FA2C5E0}" srcOrd="2" destOrd="0" presId="urn:microsoft.com/office/officeart/2016/7/layout/BasicLinearProcessNumbered"/>
    <dgm:cxn modelId="{B27D9131-79B4-484C-AA77-F4C488B90258}" type="presParOf" srcId="{0C0EA435-0F4B-41B8-8DA9-6A7A82FFA01E}" destId="{A1A63C6C-B891-465E-A965-960BBEE1D14C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6E1988D-7AF2-4E4B-9529-1280F32B2FD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967A8FA2-C71E-4C44-820C-06E492541B4B}">
      <dgm:prSet custT="1"/>
      <dgm:spPr/>
      <dgm:t>
        <a:bodyPr/>
        <a:lstStyle/>
        <a:p>
          <a:pPr algn="ctr"/>
          <a:r>
            <a:rPr lang="hr-HR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rPr>
            <a:t>Čudo života</a:t>
          </a:r>
        </a:p>
      </dgm:t>
    </dgm:pt>
    <dgm:pt modelId="{28359E7B-BFAE-4CC5-A6B0-D4F22411254F}" type="parTrans" cxnId="{F07099D5-5C33-46A0-A23E-04E29E398E0B}">
      <dgm:prSet/>
      <dgm:spPr/>
      <dgm:t>
        <a:bodyPr/>
        <a:lstStyle/>
        <a:p>
          <a:pPr algn="ctr"/>
          <a:endParaRPr lang="hr-HR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anose="02040503050406030204" pitchFamily="18" charset="0"/>
          </a:endParaRPr>
        </a:p>
      </dgm:t>
    </dgm:pt>
    <dgm:pt modelId="{FDB6E9E3-1C50-4EEB-8ABD-37CD4EF7B81E}" type="sibTrans" cxnId="{F07099D5-5C33-46A0-A23E-04E29E398E0B}">
      <dgm:prSet/>
      <dgm:spPr/>
      <dgm:t>
        <a:bodyPr/>
        <a:lstStyle/>
        <a:p>
          <a:pPr algn="ctr"/>
          <a:endParaRPr lang="hr-HR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anose="02040503050406030204" pitchFamily="18" charset="0"/>
          </a:endParaRPr>
        </a:p>
      </dgm:t>
    </dgm:pt>
    <dgm:pt modelId="{AFDDE4A2-860F-42AC-BB4E-62D6CA524D61}" type="pres">
      <dgm:prSet presAssocID="{E6E1988D-7AF2-4E4B-9529-1280F32B2FDF}" presName="linear" presStyleCnt="0">
        <dgm:presLayoutVars>
          <dgm:dir/>
          <dgm:animLvl val="lvl"/>
          <dgm:resizeHandles val="exact"/>
        </dgm:presLayoutVars>
      </dgm:prSet>
      <dgm:spPr/>
    </dgm:pt>
    <dgm:pt modelId="{04835926-9AF2-4097-AE78-5F7FF4ACFA3F}" type="pres">
      <dgm:prSet presAssocID="{967A8FA2-C71E-4C44-820C-06E492541B4B}" presName="parentLin" presStyleCnt="0"/>
      <dgm:spPr/>
    </dgm:pt>
    <dgm:pt modelId="{C1ED4A76-83EB-43DE-B5C5-6B43FB4E6986}" type="pres">
      <dgm:prSet presAssocID="{967A8FA2-C71E-4C44-820C-06E492541B4B}" presName="parentLeftMargin" presStyleLbl="node1" presStyleIdx="0" presStyleCnt="1"/>
      <dgm:spPr/>
    </dgm:pt>
    <dgm:pt modelId="{4B0B9C69-0D6A-4235-A481-D9BC528FF1E0}" type="pres">
      <dgm:prSet presAssocID="{967A8FA2-C71E-4C44-820C-06E492541B4B}" presName="parentText" presStyleLbl="node1" presStyleIdx="0" presStyleCnt="1" custScaleX="130529">
        <dgm:presLayoutVars>
          <dgm:chMax val="0"/>
          <dgm:bulletEnabled val="1"/>
        </dgm:presLayoutVars>
      </dgm:prSet>
      <dgm:spPr/>
    </dgm:pt>
    <dgm:pt modelId="{3F18B598-3725-4F99-9988-7F7B71D471C0}" type="pres">
      <dgm:prSet presAssocID="{967A8FA2-C71E-4C44-820C-06E492541B4B}" presName="negativeSpace" presStyleCnt="0"/>
      <dgm:spPr/>
    </dgm:pt>
    <dgm:pt modelId="{C2FB779E-15DE-4377-92D7-5C2025AC1421}" type="pres">
      <dgm:prSet presAssocID="{967A8FA2-C71E-4C44-820C-06E492541B4B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4117050D-2C1E-42EB-8312-334C92C645BC}" type="presOf" srcId="{E6E1988D-7AF2-4E4B-9529-1280F32B2FDF}" destId="{AFDDE4A2-860F-42AC-BB4E-62D6CA524D61}" srcOrd="0" destOrd="0" presId="urn:microsoft.com/office/officeart/2005/8/layout/list1"/>
    <dgm:cxn modelId="{2B2E2459-430B-4606-A1F6-65109C8A843E}" type="presOf" srcId="{967A8FA2-C71E-4C44-820C-06E492541B4B}" destId="{C1ED4A76-83EB-43DE-B5C5-6B43FB4E6986}" srcOrd="0" destOrd="0" presId="urn:microsoft.com/office/officeart/2005/8/layout/list1"/>
    <dgm:cxn modelId="{F07099D5-5C33-46A0-A23E-04E29E398E0B}" srcId="{E6E1988D-7AF2-4E4B-9529-1280F32B2FDF}" destId="{967A8FA2-C71E-4C44-820C-06E492541B4B}" srcOrd="0" destOrd="0" parTransId="{28359E7B-BFAE-4CC5-A6B0-D4F22411254F}" sibTransId="{FDB6E9E3-1C50-4EEB-8ABD-37CD4EF7B81E}"/>
    <dgm:cxn modelId="{528D5EF8-4B81-4964-AF97-C862B15F16AA}" type="presOf" srcId="{967A8FA2-C71E-4C44-820C-06E492541B4B}" destId="{4B0B9C69-0D6A-4235-A481-D9BC528FF1E0}" srcOrd="1" destOrd="0" presId="urn:microsoft.com/office/officeart/2005/8/layout/list1"/>
    <dgm:cxn modelId="{FDD41E06-20DC-4085-93D8-2A404CCDDCD4}" type="presParOf" srcId="{AFDDE4A2-860F-42AC-BB4E-62D6CA524D61}" destId="{04835926-9AF2-4097-AE78-5F7FF4ACFA3F}" srcOrd="0" destOrd="0" presId="urn:microsoft.com/office/officeart/2005/8/layout/list1"/>
    <dgm:cxn modelId="{E89062AE-E43C-4D93-891B-583E4E991C0C}" type="presParOf" srcId="{04835926-9AF2-4097-AE78-5F7FF4ACFA3F}" destId="{C1ED4A76-83EB-43DE-B5C5-6B43FB4E6986}" srcOrd="0" destOrd="0" presId="urn:microsoft.com/office/officeart/2005/8/layout/list1"/>
    <dgm:cxn modelId="{AE9953F3-46A7-4003-955F-BDFCCAD64488}" type="presParOf" srcId="{04835926-9AF2-4097-AE78-5F7FF4ACFA3F}" destId="{4B0B9C69-0D6A-4235-A481-D9BC528FF1E0}" srcOrd="1" destOrd="0" presId="urn:microsoft.com/office/officeart/2005/8/layout/list1"/>
    <dgm:cxn modelId="{5CC0D3B6-BF73-48D7-B835-62A0A6AD95E4}" type="presParOf" srcId="{AFDDE4A2-860F-42AC-BB4E-62D6CA524D61}" destId="{3F18B598-3725-4F99-9988-7F7B71D471C0}" srcOrd="1" destOrd="0" presId="urn:microsoft.com/office/officeart/2005/8/layout/list1"/>
    <dgm:cxn modelId="{980B2CBC-7C96-49A6-8867-3385BC9E8F50}" type="presParOf" srcId="{AFDDE4A2-860F-42AC-BB4E-62D6CA524D61}" destId="{C2FB779E-15DE-4377-92D7-5C2025AC1421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2E0B2C-BA41-45EC-8D79-29A63B4FDD0D}">
      <dsp:nvSpPr>
        <dsp:cNvPr id="0" name=""/>
        <dsp:cNvSpPr/>
      </dsp:nvSpPr>
      <dsp:spPr>
        <a:xfrm>
          <a:off x="0" y="2219"/>
          <a:ext cx="39795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4C582B-857C-4771-8EC3-9AEC55A04948}">
      <dsp:nvSpPr>
        <dsp:cNvPr id="0" name=""/>
        <dsp:cNvSpPr/>
      </dsp:nvSpPr>
      <dsp:spPr>
        <a:xfrm>
          <a:off x="0" y="2219"/>
          <a:ext cx="3979563" cy="9841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>
              <a:latin typeface="Cambria" panose="02040503050406030204" pitchFamily="18" charset="0"/>
            </a:rPr>
            <a:t>suvremeno društvo u mnogim vidovima mijenja pogled na život</a:t>
          </a:r>
        </a:p>
      </dsp:txBody>
      <dsp:txXfrm>
        <a:off x="0" y="2219"/>
        <a:ext cx="3979563" cy="984178"/>
      </dsp:txXfrm>
    </dsp:sp>
    <dsp:sp modelId="{8B74E32E-28A4-442C-A553-2933A6059D36}">
      <dsp:nvSpPr>
        <dsp:cNvPr id="0" name=""/>
        <dsp:cNvSpPr/>
      </dsp:nvSpPr>
      <dsp:spPr>
        <a:xfrm>
          <a:off x="0" y="986398"/>
          <a:ext cx="39795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FD571A-17DF-4A7D-98B9-8679C8989481}">
      <dsp:nvSpPr>
        <dsp:cNvPr id="0" name=""/>
        <dsp:cNvSpPr/>
      </dsp:nvSpPr>
      <dsp:spPr>
        <a:xfrm>
          <a:off x="0" y="986398"/>
          <a:ext cx="3979563" cy="11386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>
              <a:latin typeface="Cambria" panose="02040503050406030204" pitchFamily="18" charset="0"/>
            </a:rPr>
            <a:t>ono što je jednima moralno, drugima je nemoralno</a:t>
          </a:r>
        </a:p>
      </dsp:txBody>
      <dsp:txXfrm>
        <a:off x="0" y="986398"/>
        <a:ext cx="3979563" cy="1138672"/>
      </dsp:txXfrm>
    </dsp:sp>
    <dsp:sp modelId="{B89854BE-8B41-41A6-82C6-69EC50E337AE}">
      <dsp:nvSpPr>
        <dsp:cNvPr id="0" name=""/>
        <dsp:cNvSpPr/>
      </dsp:nvSpPr>
      <dsp:spPr>
        <a:xfrm>
          <a:off x="0" y="2125070"/>
          <a:ext cx="39795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ED9695-CD10-4862-B582-1E1545C874EE}">
      <dsp:nvSpPr>
        <dsp:cNvPr id="0" name=""/>
        <dsp:cNvSpPr/>
      </dsp:nvSpPr>
      <dsp:spPr>
        <a:xfrm>
          <a:off x="0" y="2125070"/>
          <a:ext cx="3979563" cy="12577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>
              <a:latin typeface="Cambria" panose="02040503050406030204" pitchFamily="18" charset="0"/>
            </a:rPr>
            <a:t>jednima je moralno štititi svaki život od začeća do prirodne smrti, drugima je moralno sasvim suprotno</a:t>
          </a:r>
        </a:p>
      </dsp:txBody>
      <dsp:txXfrm>
        <a:off x="0" y="2125070"/>
        <a:ext cx="3979563" cy="1257784"/>
      </dsp:txXfrm>
    </dsp:sp>
    <dsp:sp modelId="{FD7E3346-9134-4483-AE05-5049E0138487}">
      <dsp:nvSpPr>
        <dsp:cNvPr id="0" name=""/>
        <dsp:cNvSpPr/>
      </dsp:nvSpPr>
      <dsp:spPr>
        <a:xfrm>
          <a:off x="0" y="3382855"/>
          <a:ext cx="39795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402F71-8883-487B-97A7-0DBBD9C2017F}">
      <dsp:nvSpPr>
        <dsp:cNvPr id="0" name=""/>
        <dsp:cNvSpPr/>
      </dsp:nvSpPr>
      <dsp:spPr>
        <a:xfrm>
          <a:off x="0" y="3382855"/>
          <a:ext cx="3979563" cy="9999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>
              <a:latin typeface="Cambria" panose="02040503050406030204" pitchFamily="18" charset="0"/>
            </a:rPr>
            <a:t>učenje Crkve postaje tek jedna od ponuda</a:t>
          </a:r>
        </a:p>
      </dsp:txBody>
      <dsp:txXfrm>
        <a:off x="0" y="3382855"/>
        <a:ext cx="3979563" cy="999951"/>
      </dsp:txXfrm>
    </dsp:sp>
    <dsp:sp modelId="{9CE67D6C-075A-4C58-8637-47BD6CA59CD3}">
      <dsp:nvSpPr>
        <dsp:cNvPr id="0" name=""/>
        <dsp:cNvSpPr/>
      </dsp:nvSpPr>
      <dsp:spPr>
        <a:xfrm>
          <a:off x="0" y="4382806"/>
          <a:ext cx="39795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47CEEA-C548-40D1-B7FE-4F6B3EE9EE96}">
      <dsp:nvSpPr>
        <dsp:cNvPr id="0" name=""/>
        <dsp:cNvSpPr/>
      </dsp:nvSpPr>
      <dsp:spPr>
        <a:xfrm>
          <a:off x="0" y="4382806"/>
          <a:ext cx="3979563" cy="12577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 dirty="0">
              <a:latin typeface="Cambria" panose="02040503050406030204" pitchFamily="18" charset="0"/>
            </a:rPr>
            <a:t>mediji oblikuju javno mnijenje i na tom polju</a:t>
          </a:r>
        </a:p>
      </dsp:txBody>
      <dsp:txXfrm>
        <a:off x="0" y="4382806"/>
        <a:ext cx="3979563" cy="12577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2ED800-8608-4FF6-B9EB-97996409705A}">
      <dsp:nvSpPr>
        <dsp:cNvPr id="0" name=""/>
        <dsp:cNvSpPr/>
      </dsp:nvSpPr>
      <dsp:spPr>
        <a:xfrm>
          <a:off x="0" y="0"/>
          <a:ext cx="471144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9774F5-124F-4809-854B-9D8CCE2473D5}">
      <dsp:nvSpPr>
        <dsp:cNvPr id="0" name=""/>
        <dsp:cNvSpPr/>
      </dsp:nvSpPr>
      <dsp:spPr>
        <a:xfrm>
          <a:off x="0" y="0"/>
          <a:ext cx="942289" cy="5248656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270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800" b="1" kern="12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rPr>
            <a:t>Stavovi o vrijednosti života</a:t>
          </a:r>
        </a:p>
      </dsp:txBody>
      <dsp:txXfrm>
        <a:off x="0" y="0"/>
        <a:ext cx="942289" cy="5248656"/>
      </dsp:txXfrm>
    </dsp:sp>
    <dsp:sp modelId="{759A3319-B795-4B84-99DD-AC3E9160FE99}">
      <dsp:nvSpPr>
        <dsp:cNvPr id="0" name=""/>
        <dsp:cNvSpPr/>
      </dsp:nvSpPr>
      <dsp:spPr>
        <a:xfrm>
          <a:off x="1012960" y="121990"/>
          <a:ext cx="1813906" cy="2439804"/>
        </a:xfrm>
        <a:prstGeom prst="rect">
          <a:avLst/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b="1" kern="12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rPr>
            <a:t>kultura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b="1" kern="12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rPr>
            <a:t>života </a:t>
          </a:r>
        </a:p>
      </dsp:txBody>
      <dsp:txXfrm>
        <a:off x="1012960" y="121990"/>
        <a:ext cx="1813906" cy="2439804"/>
      </dsp:txXfrm>
    </dsp:sp>
    <dsp:sp modelId="{B1F22A7B-BAE0-4F58-99D8-643FF0CE3F12}">
      <dsp:nvSpPr>
        <dsp:cNvPr id="0" name=""/>
        <dsp:cNvSpPr/>
      </dsp:nvSpPr>
      <dsp:spPr>
        <a:xfrm>
          <a:off x="2897539" y="121990"/>
          <a:ext cx="1813906" cy="2439804"/>
        </a:xfrm>
        <a:prstGeom prst="rect">
          <a:avLst/>
        </a:prstGeom>
        <a:gradFill flip="none"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b="100000"/>
          </a:path>
          <a:tileRect t="-100000" r="-100000"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>
              <a:latin typeface="Cambria" panose="02040503050406030204" pitchFamily="18" charset="0"/>
            </a:rPr>
            <a:t>svaki je život vrijedna i ne smije se uništavati</a:t>
          </a:r>
        </a:p>
      </dsp:txBody>
      <dsp:txXfrm>
        <a:off x="2897539" y="121990"/>
        <a:ext cx="1813906" cy="2439804"/>
      </dsp:txXfrm>
    </dsp:sp>
    <dsp:sp modelId="{66F35B17-A9C1-4D1C-9CB8-86974F4B052C}">
      <dsp:nvSpPr>
        <dsp:cNvPr id="0" name=""/>
        <dsp:cNvSpPr/>
      </dsp:nvSpPr>
      <dsp:spPr>
        <a:xfrm>
          <a:off x="942289" y="2561795"/>
          <a:ext cx="376915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319937-23C9-4C38-A42A-E4A9381D7D33}">
      <dsp:nvSpPr>
        <dsp:cNvPr id="0" name=""/>
        <dsp:cNvSpPr/>
      </dsp:nvSpPr>
      <dsp:spPr>
        <a:xfrm>
          <a:off x="1012960" y="2683785"/>
          <a:ext cx="1813906" cy="2439804"/>
        </a:xfrm>
        <a:prstGeom prst="rect">
          <a:avLst/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b="1" kern="12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rPr>
            <a:t>kultura smrti</a:t>
          </a:r>
        </a:p>
      </dsp:txBody>
      <dsp:txXfrm>
        <a:off x="1012960" y="2683785"/>
        <a:ext cx="1813906" cy="2439804"/>
      </dsp:txXfrm>
    </dsp:sp>
    <dsp:sp modelId="{34CE7675-5ED3-43F1-B19F-E52B5836676C}">
      <dsp:nvSpPr>
        <dsp:cNvPr id="0" name=""/>
        <dsp:cNvSpPr/>
      </dsp:nvSpPr>
      <dsp:spPr>
        <a:xfrm>
          <a:off x="2897539" y="2683785"/>
          <a:ext cx="1813906" cy="2439804"/>
        </a:xfrm>
        <a:prstGeom prst="rect">
          <a:avLst/>
        </a:prstGeom>
        <a:gradFill flip="none"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08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>
              <a:latin typeface="Cambria" panose="02040503050406030204" pitchFamily="18" charset="0"/>
            </a:rPr>
            <a:t>opravdano je prekinuti neki život, jer nije vrijedan</a:t>
          </a:r>
        </a:p>
      </dsp:txBody>
      <dsp:txXfrm>
        <a:off x="2897539" y="2683785"/>
        <a:ext cx="1813906" cy="2439804"/>
      </dsp:txXfrm>
    </dsp:sp>
    <dsp:sp modelId="{103111C6-01FE-4AAC-BA9D-55572913D305}">
      <dsp:nvSpPr>
        <dsp:cNvPr id="0" name=""/>
        <dsp:cNvSpPr/>
      </dsp:nvSpPr>
      <dsp:spPr>
        <a:xfrm>
          <a:off x="942289" y="5123590"/>
          <a:ext cx="376915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D618C4-E8E3-4E6A-9DE0-80A47C29A28C}">
      <dsp:nvSpPr>
        <dsp:cNvPr id="0" name=""/>
        <dsp:cNvSpPr/>
      </dsp:nvSpPr>
      <dsp:spPr>
        <a:xfrm>
          <a:off x="37" y="27282"/>
          <a:ext cx="3571315" cy="14112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>
              <a:latin typeface="Cambria" panose="02040503050406030204" pitchFamily="18" charset="0"/>
            </a:rPr>
            <a:t>"kultura života" - prvi upotrijebio papa Ivan Pavao II. na svom putovanju u SAD 1993. </a:t>
          </a:r>
          <a:endParaRPr lang="en-US" sz="2000" kern="1200">
            <a:latin typeface="Cambria" panose="02040503050406030204" pitchFamily="18" charset="0"/>
          </a:endParaRPr>
        </a:p>
      </dsp:txBody>
      <dsp:txXfrm>
        <a:off x="37" y="27282"/>
        <a:ext cx="3571315" cy="1411200"/>
      </dsp:txXfrm>
    </dsp:sp>
    <dsp:sp modelId="{D95B05C6-9CDD-4863-ADAD-FD6EEE231764}">
      <dsp:nvSpPr>
        <dsp:cNvPr id="0" name=""/>
        <dsp:cNvSpPr/>
      </dsp:nvSpPr>
      <dsp:spPr>
        <a:xfrm>
          <a:off x="37" y="1438482"/>
          <a:ext cx="3571315" cy="215208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000" kern="1200">
              <a:latin typeface="Cambria" panose="02040503050406030204" pitchFamily="18" charset="0"/>
            </a:rPr>
            <a:t>označava stav da je ljudski život svet i dar od Boga</a:t>
          </a:r>
          <a:endParaRPr lang="en-US" sz="2000" kern="1200">
            <a:latin typeface="Cambria" panose="020405030504060302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000" kern="1200">
              <a:latin typeface="Cambria" panose="02040503050406030204" pitchFamily="18" charset="0"/>
            </a:rPr>
            <a:t>zato uvijek treba biti štićen i promican</a:t>
          </a:r>
          <a:endParaRPr lang="en-US" sz="2000" kern="1200">
            <a:latin typeface="Cambria" panose="020405030504060302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000" kern="1200">
              <a:latin typeface="Cambria" panose="02040503050406030204" pitchFamily="18" charset="0"/>
            </a:rPr>
            <a:t>to je stav Katoličke Crkve i skoro svih religija</a:t>
          </a:r>
          <a:endParaRPr lang="en-US" sz="2000" kern="1200">
            <a:latin typeface="Cambria" panose="02040503050406030204" pitchFamily="18" charset="0"/>
          </a:endParaRPr>
        </a:p>
      </dsp:txBody>
      <dsp:txXfrm>
        <a:off x="37" y="1438482"/>
        <a:ext cx="3571315" cy="2152080"/>
      </dsp:txXfrm>
    </dsp:sp>
    <dsp:sp modelId="{EDB155FC-DED1-43DC-B2ED-4AEEB74DD211}">
      <dsp:nvSpPr>
        <dsp:cNvPr id="0" name=""/>
        <dsp:cNvSpPr/>
      </dsp:nvSpPr>
      <dsp:spPr>
        <a:xfrm>
          <a:off x="4071336" y="27282"/>
          <a:ext cx="3571315" cy="1411200"/>
        </a:xfrm>
        <a:prstGeom prst="rect">
          <a:avLst/>
        </a:prstGeom>
        <a:solidFill>
          <a:schemeClr val="accent5">
            <a:hueOff val="1106248"/>
            <a:satOff val="12561"/>
            <a:lumOff val="11372"/>
            <a:alphaOff val="0"/>
          </a:schemeClr>
        </a:solidFill>
        <a:ln w="12700" cap="flat" cmpd="sng" algn="ctr">
          <a:solidFill>
            <a:schemeClr val="accent5">
              <a:hueOff val="1106248"/>
              <a:satOff val="12561"/>
              <a:lumOff val="1137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>
              <a:latin typeface="Cambria" panose="02040503050406030204" pitchFamily="18" charset="0"/>
            </a:rPr>
            <a:t>"kultura smrti" - prvi upotrijebio papa Ivan Pavao II. u svojoj enciklici </a:t>
          </a:r>
          <a:r>
            <a:rPr lang="hr-HR" sz="2000" i="1" kern="1200">
              <a:latin typeface="Cambria" panose="02040503050406030204" pitchFamily="18" charset="0"/>
            </a:rPr>
            <a:t>Evangelium vitae </a:t>
          </a:r>
          <a:r>
            <a:rPr lang="hr-HR" sz="2000" kern="1200">
              <a:latin typeface="Cambria" panose="02040503050406030204" pitchFamily="18" charset="0"/>
            </a:rPr>
            <a:t>iz 1995.</a:t>
          </a:r>
          <a:endParaRPr lang="en-US" sz="2000" kern="1200">
            <a:latin typeface="Cambria" panose="02040503050406030204" pitchFamily="18" charset="0"/>
          </a:endParaRPr>
        </a:p>
      </dsp:txBody>
      <dsp:txXfrm>
        <a:off x="4071336" y="27282"/>
        <a:ext cx="3571315" cy="1411200"/>
      </dsp:txXfrm>
    </dsp:sp>
    <dsp:sp modelId="{2C1871D6-DD65-49DE-B7DE-C205BBF9CA0E}">
      <dsp:nvSpPr>
        <dsp:cNvPr id="0" name=""/>
        <dsp:cNvSpPr/>
      </dsp:nvSpPr>
      <dsp:spPr>
        <a:xfrm>
          <a:off x="4071336" y="1438482"/>
          <a:ext cx="3571315" cy="2152080"/>
        </a:xfrm>
        <a:prstGeom prst="rect">
          <a:avLst/>
        </a:prstGeom>
        <a:solidFill>
          <a:schemeClr val="accent5">
            <a:tint val="40000"/>
            <a:alpha val="90000"/>
            <a:hueOff val="996140"/>
            <a:satOff val="46832"/>
            <a:lumOff val="3876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996140"/>
              <a:satOff val="46832"/>
              <a:lumOff val="3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000" kern="1200">
              <a:latin typeface="Cambria" panose="02040503050406030204" pitchFamily="18" charset="0"/>
            </a:rPr>
            <a:t>označava podupiranje pobačaja i eutanazije, a nekada i nekih drugih oblika uništavanja života</a:t>
          </a:r>
          <a:endParaRPr lang="en-US" sz="2000" kern="1200">
            <a:latin typeface="Cambria" panose="020405030504060302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000" kern="1200">
              <a:latin typeface="Cambria" panose="02040503050406030204" pitchFamily="18" charset="0"/>
            </a:rPr>
            <a:t>to je stav većine sekularističkih pravaca</a:t>
          </a:r>
          <a:endParaRPr lang="en-US" sz="2000" kern="1200">
            <a:latin typeface="Cambria" panose="02040503050406030204" pitchFamily="18" charset="0"/>
          </a:endParaRPr>
        </a:p>
      </dsp:txBody>
      <dsp:txXfrm>
        <a:off x="4071336" y="1438482"/>
        <a:ext cx="3571315" cy="21520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CAD482-A2AF-438A-97F0-F8BC1BFB7D55}">
      <dsp:nvSpPr>
        <dsp:cNvPr id="0" name=""/>
        <dsp:cNvSpPr/>
      </dsp:nvSpPr>
      <dsp:spPr>
        <a:xfrm>
          <a:off x="921" y="138130"/>
          <a:ext cx="3020392" cy="3020392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2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rPr>
            <a:t>kada počinje život</a:t>
          </a:r>
          <a:endParaRPr lang="en-US" sz="32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anose="02040503050406030204" pitchFamily="18" charset="0"/>
          </a:endParaRPr>
        </a:p>
      </dsp:txBody>
      <dsp:txXfrm>
        <a:off x="443247" y="580456"/>
        <a:ext cx="2135740" cy="2135740"/>
      </dsp:txXfrm>
    </dsp:sp>
    <dsp:sp modelId="{A3AE1413-0F1B-42DE-B09D-38160A7089F9}">
      <dsp:nvSpPr>
        <dsp:cNvPr id="0" name=""/>
        <dsp:cNvSpPr/>
      </dsp:nvSpPr>
      <dsp:spPr>
        <a:xfrm rot="5400000">
          <a:off x="3270496" y="1248125"/>
          <a:ext cx="1057137" cy="800403"/>
        </a:xfrm>
        <a:prstGeom prst="triangle">
          <a:avLst/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D0341FF-02BC-42EB-8DE7-1116D8A5AD88}">
      <dsp:nvSpPr>
        <dsp:cNvPr id="0" name=""/>
        <dsp:cNvSpPr/>
      </dsp:nvSpPr>
      <dsp:spPr>
        <a:xfrm>
          <a:off x="4531510" y="138130"/>
          <a:ext cx="3020392" cy="3020392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2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rPr>
            <a:t>kada je čovjek osoba</a:t>
          </a:r>
          <a:endParaRPr lang="en-US" sz="32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anose="02040503050406030204" pitchFamily="18" charset="0"/>
          </a:endParaRPr>
        </a:p>
      </dsp:txBody>
      <dsp:txXfrm>
        <a:off x="4973836" y="580456"/>
        <a:ext cx="2135740" cy="21357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819397-4D83-4C11-9872-36CBE5B8E740}">
      <dsp:nvSpPr>
        <dsp:cNvPr id="0" name=""/>
        <dsp:cNvSpPr/>
      </dsp:nvSpPr>
      <dsp:spPr>
        <a:xfrm>
          <a:off x="0" y="374243"/>
          <a:ext cx="4783327" cy="453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71239" tIns="499872" rIns="371239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400" kern="1200">
              <a:latin typeface="Cambria" panose="02040503050406030204" pitchFamily="18" charset="0"/>
            </a:rPr>
            <a:t>začećem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400" kern="1200">
              <a:latin typeface="Cambria" panose="02040503050406030204" pitchFamily="18" charset="0"/>
            </a:rPr>
            <a:t>nidacijom (ugnježđenjem u maternicu)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400" kern="1200">
              <a:latin typeface="Cambria" panose="02040503050406030204" pitchFamily="18" charset="0"/>
            </a:rPr>
            <a:t>razvijanjem središnjeg živčanog sustava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400" kern="1200">
              <a:latin typeface="Cambria" panose="02040503050406030204" pitchFamily="18" charset="0"/>
            </a:rPr>
            <a:t>s prvim pokretima koje osjeti trudnica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400" kern="1200">
              <a:latin typeface="Cambria" panose="02040503050406030204" pitchFamily="18" charset="0"/>
            </a:rPr>
            <a:t>kada je plod sposoban za samostalan život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400" kern="1200">
              <a:latin typeface="Cambria" panose="02040503050406030204" pitchFamily="18" charset="0"/>
            </a:rPr>
            <a:t>s rođenjem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400" kern="1200">
              <a:latin typeface="Cambria" panose="02040503050406030204" pitchFamily="18" charset="0"/>
            </a:rPr>
            <a:t>od treće godine...</a:t>
          </a:r>
        </a:p>
      </dsp:txBody>
      <dsp:txXfrm>
        <a:off x="0" y="374243"/>
        <a:ext cx="4783327" cy="4536000"/>
      </dsp:txXfrm>
    </dsp:sp>
    <dsp:sp modelId="{64E54F02-D23E-453F-874B-8C9C118359E3}">
      <dsp:nvSpPr>
        <dsp:cNvPr id="0" name=""/>
        <dsp:cNvSpPr/>
      </dsp:nvSpPr>
      <dsp:spPr>
        <a:xfrm>
          <a:off x="239166" y="20003"/>
          <a:ext cx="4350349" cy="7084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6559" tIns="0" rIns="126559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>
              <a:latin typeface="Cambria" panose="02040503050406030204" pitchFamily="18" charset="0"/>
            </a:rPr>
            <a:t>prema njima, život počinje:</a:t>
          </a:r>
        </a:p>
      </dsp:txBody>
      <dsp:txXfrm>
        <a:off x="273751" y="54588"/>
        <a:ext cx="4281179" cy="63931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60F25A-4871-4DB7-ABF5-E27C27B4D860}">
      <dsp:nvSpPr>
        <dsp:cNvPr id="0" name=""/>
        <dsp:cNvSpPr/>
      </dsp:nvSpPr>
      <dsp:spPr>
        <a:xfrm>
          <a:off x="795" y="169333"/>
          <a:ext cx="2605931" cy="2605931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5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Crkva naučava da život počinje začećem</a:t>
          </a:r>
          <a:endParaRPr lang="en-US" sz="25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82425" y="550963"/>
        <a:ext cx="1842671" cy="1842671"/>
      </dsp:txXfrm>
    </dsp:sp>
    <dsp:sp modelId="{167A011D-A1B8-4361-BC86-45D9C46BF510}">
      <dsp:nvSpPr>
        <dsp:cNvPr id="0" name=""/>
        <dsp:cNvSpPr/>
      </dsp:nvSpPr>
      <dsp:spPr>
        <a:xfrm rot="5400000">
          <a:off x="2821716" y="1127013"/>
          <a:ext cx="912075" cy="690571"/>
        </a:xfrm>
        <a:prstGeom prst="triangl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6994678-7B77-477C-B5C7-6F97B3E04EDB}">
      <dsp:nvSpPr>
        <dsp:cNvPr id="0" name=""/>
        <dsp:cNvSpPr/>
      </dsp:nvSpPr>
      <dsp:spPr>
        <a:xfrm>
          <a:off x="3909692" y="169333"/>
          <a:ext cx="2605931" cy="2605931"/>
        </a:xfrm>
        <a:prstGeom prst="ellipse">
          <a:avLst/>
        </a:prstGeom>
        <a:gradFill rotWithShape="0">
          <a:gsLst>
            <a:gs pos="0">
              <a:schemeClr val="accent4">
                <a:hueOff val="-11197749"/>
                <a:satOff val="5260"/>
                <a:lumOff val="195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-11197749"/>
                <a:satOff val="5260"/>
                <a:lumOff val="195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-11197749"/>
                <a:satOff val="5260"/>
                <a:lumOff val="195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5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poslije začeća može se samo nasilno prekinuti</a:t>
          </a:r>
          <a:endParaRPr lang="en-US" sz="25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291322" y="550963"/>
        <a:ext cx="1842671" cy="184267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2310A0-A6AF-4726-B85F-86C0963AFCE5}">
      <dsp:nvSpPr>
        <dsp:cNvPr id="0" name=""/>
        <dsp:cNvSpPr/>
      </dsp:nvSpPr>
      <dsp:spPr>
        <a:xfrm>
          <a:off x="0" y="-28448"/>
          <a:ext cx="6270955" cy="90563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kern="1200">
              <a:latin typeface="Cambria" panose="02040503050406030204" pitchFamily="18" charset="0"/>
            </a:rPr>
            <a:t>danas i mnogi katolici ne uviđaju vrijednost i važnost </a:t>
          </a:r>
          <a:r>
            <a:rPr lang="hr-HR" sz="2200" i="1" kern="1200">
              <a:latin typeface="Cambria" panose="02040503050406030204" pitchFamily="18" charset="0"/>
            </a:rPr>
            <a:t>kulture života</a:t>
          </a:r>
          <a:endParaRPr lang="en-US" sz="2200" kern="1200">
            <a:latin typeface="Cambria" panose="02040503050406030204" pitchFamily="18" charset="0"/>
          </a:endParaRPr>
        </a:p>
      </dsp:txBody>
      <dsp:txXfrm>
        <a:off x="26525" y="-1923"/>
        <a:ext cx="5217181" cy="852582"/>
      </dsp:txXfrm>
    </dsp:sp>
    <dsp:sp modelId="{DEECC72F-3EDD-43DA-955B-BEFB45D248FB}">
      <dsp:nvSpPr>
        <dsp:cNvPr id="0" name=""/>
        <dsp:cNvSpPr/>
      </dsp:nvSpPr>
      <dsp:spPr>
        <a:xfrm>
          <a:off x="525192" y="1041844"/>
          <a:ext cx="6270955" cy="905632"/>
        </a:xfrm>
        <a:prstGeom prst="roundRect">
          <a:avLst>
            <a:gd name="adj" fmla="val 10000"/>
          </a:avLst>
        </a:prstGeom>
        <a:solidFill>
          <a:schemeClr val="accent5">
            <a:hueOff val="368749"/>
            <a:satOff val="4187"/>
            <a:lumOff val="379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kern="1200">
              <a:latin typeface="Cambria" panose="02040503050406030204" pitchFamily="18" charset="0"/>
            </a:rPr>
            <a:t>gubi se strahopoštovanje pred Bogom kao Gospodarom života</a:t>
          </a:r>
          <a:endParaRPr lang="en-US" sz="2200" kern="1200">
            <a:latin typeface="Cambria" panose="02040503050406030204" pitchFamily="18" charset="0"/>
          </a:endParaRPr>
        </a:p>
      </dsp:txBody>
      <dsp:txXfrm>
        <a:off x="551717" y="1068369"/>
        <a:ext cx="5104051" cy="852582"/>
      </dsp:txXfrm>
    </dsp:sp>
    <dsp:sp modelId="{D18E69FC-2472-4719-9312-719F965400BF}">
      <dsp:nvSpPr>
        <dsp:cNvPr id="0" name=""/>
        <dsp:cNvSpPr/>
      </dsp:nvSpPr>
      <dsp:spPr>
        <a:xfrm>
          <a:off x="1042546" y="2042694"/>
          <a:ext cx="6270955" cy="1044520"/>
        </a:xfrm>
        <a:prstGeom prst="roundRect">
          <a:avLst>
            <a:gd name="adj" fmla="val 10000"/>
          </a:avLst>
        </a:prstGeom>
        <a:solidFill>
          <a:schemeClr val="accent5">
            <a:hueOff val="737499"/>
            <a:satOff val="8374"/>
            <a:lumOff val="758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kern="1200">
              <a:latin typeface="Cambria" panose="02040503050406030204" pitchFamily="18" charset="0"/>
            </a:rPr>
            <a:t>korijen </a:t>
          </a:r>
          <a:r>
            <a:rPr lang="hr-HR" sz="2200" i="1" kern="1200">
              <a:latin typeface="Cambria" panose="02040503050406030204" pitchFamily="18" charset="0"/>
            </a:rPr>
            <a:t>kulture smrti </a:t>
          </a:r>
          <a:r>
            <a:rPr lang="hr-HR" sz="2200" kern="1200">
              <a:latin typeface="Cambria" panose="02040503050406030204" pitchFamily="18" charset="0"/>
            </a:rPr>
            <a:t>je u odbacivanju Boga - čovjek preuzima Božju ulogu gospodara života</a:t>
          </a:r>
          <a:endParaRPr lang="en-US" sz="2200" kern="1200">
            <a:latin typeface="Cambria" panose="02040503050406030204" pitchFamily="18" charset="0"/>
          </a:endParaRPr>
        </a:p>
      </dsp:txBody>
      <dsp:txXfrm>
        <a:off x="1073139" y="2073287"/>
        <a:ext cx="5103754" cy="983334"/>
      </dsp:txXfrm>
    </dsp:sp>
    <dsp:sp modelId="{5AA39753-EEA8-436C-95DA-8E062DADD997}">
      <dsp:nvSpPr>
        <dsp:cNvPr id="0" name=""/>
        <dsp:cNvSpPr/>
      </dsp:nvSpPr>
      <dsp:spPr>
        <a:xfrm>
          <a:off x="1567738" y="3125534"/>
          <a:ext cx="6270955" cy="1019425"/>
        </a:xfrm>
        <a:prstGeom prst="roundRect">
          <a:avLst>
            <a:gd name="adj" fmla="val 10000"/>
          </a:avLst>
        </a:prstGeom>
        <a:solidFill>
          <a:schemeClr val="accent5">
            <a:hueOff val="1106248"/>
            <a:satOff val="12561"/>
            <a:lumOff val="1137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kern="1200">
              <a:latin typeface="Cambria" panose="02040503050406030204" pitchFamily="18" charset="0"/>
            </a:rPr>
            <a:t>dosljedno, strahopoštovanju pred Bogom i zahvalnost na stvorenosti izvor je </a:t>
          </a:r>
          <a:r>
            <a:rPr lang="hr-HR" sz="2200" i="1" kern="1200">
              <a:latin typeface="Cambria" panose="02040503050406030204" pitchFamily="18" charset="0"/>
            </a:rPr>
            <a:t>kulture života</a:t>
          </a:r>
          <a:endParaRPr lang="en-US" sz="2200" kern="1200">
            <a:latin typeface="Cambria" panose="02040503050406030204" pitchFamily="18" charset="0"/>
          </a:endParaRPr>
        </a:p>
      </dsp:txBody>
      <dsp:txXfrm>
        <a:off x="1597596" y="3155392"/>
        <a:ext cx="5097385" cy="959709"/>
      </dsp:txXfrm>
    </dsp:sp>
    <dsp:sp modelId="{4B7133B4-D881-47CB-8F60-E2077121D50C}">
      <dsp:nvSpPr>
        <dsp:cNvPr id="0" name=""/>
        <dsp:cNvSpPr/>
      </dsp:nvSpPr>
      <dsp:spPr>
        <a:xfrm>
          <a:off x="5682293" y="665184"/>
          <a:ext cx="588661" cy="588661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>
            <a:latin typeface="Cambria" panose="02040503050406030204" pitchFamily="18" charset="0"/>
          </a:endParaRPr>
        </a:p>
      </dsp:txBody>
      <dsp:txXfrm>
        <a:off x="5814742" y="665184"/>
        <a:ext cx="323763" cy="442967"/>
      </dsp:txXfrm>
    </dsp:sp>
    <dsp:sp modelId="{410F779B-D00B-4EF4-9B72-BC518073D189}">
      <dsp:nvSpPr>
        <dsp:cNvPr id="0" name=""/>
        <dsp:cNvSpPr/>
      </dsp:nvSpPr>
      <dsp:spPr>
        <a:xfrm>
          <a:off x="6207486" y="1735477"/>
          <a:ext cx="588661" cy="588661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498070"/>
            <a:satOff val="23416"/>
            <a:lumOff val="193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>
            <a:latin typeface="Cambria" panose="02040503050406030204" pitchFamily="18" charset="0"/>
          </a:endParaRPr>
        </a:p>
      </dsp:txBody>
      <dsp:txXfrm>
        <a:off x="6339935" y="1735477"/>
        <a:ext cx="323763" cy="442967"/>
      </dsp:txXfrm>
    </dsp:sp>
    <dsp:sp modelId="{E77A4797-99A9-4A8D-8A73-82E2BD5C6747}">
      <dsp:nvSpPr>
        <dsp:cNvPr id="0" name=""/>
        <dsp:cNvSpPr/>
      </dsp:nvSpPr>
      <dsp:spPr>
        <a:xfrm>
          <a:off x="6724840" y="2805770"/>
          <a:ext cx="588661" cy="588661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996140"/>
            <a:satOff val="46832"/>
            <a:lumOff val="3876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>
            <a:latin typeface="Cambria" panose="02040503050406030204" pitchFamily="18" charset="0"/>
          </a:endParaRPr>
        </a:p>
      </dsp:txBody>
      <dsp:txXfrm>
        <a:off x="6857289" y="2805770"/>
        <a:ext cx="323763" cy="44296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2D06D7-1988-4907-B73B-BC62654AC099}">
      <dsp:nvSpPr>
        <dsp:cNvPr id="0" name=""/>
        <dsp:cNvSpPr/>
      </dsp:nvSpPr>
      <dsp:spPr>
        <a:xfrm>
          <a:off x="0" y="137084"/>
          <a:ext cx="2388340" cy="3343676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204" tIns="330200" rIns="186204" bIns="330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>
              <a:latin typeface="Cambria" panose="02040503050406030204" pitchFamily="18" charset="0"/>
            </a:rPr>
            <a:t>pozvani smo razumjeti i živjeti život kao Božji dar</a:t>
          </a:r>
          <a:endParaRPr lang="en-US" sz="2000" kern="1200">
            <a:latin typeface="Cambria" panose="02040503050406030204" pitchFamily="18" charset="0"/>
          </a:endParaRPr>
        </a:p>
      </dsp:txBody>
      <dsp:txXfrm>
        <a:off x="0" y="1407681"/>
        <a:ext cx="2388340" cy="2006205"/>
      </dsp:txXfrm>
    </dsp:sp>
    <dsp:sp modelId="{A1D4671F-FEF2-4AA2-A241-192E1333D10E}">
      <dsp:nvSpPr>
        <dsp:cNvPr id="0" name=""/>
        <dsp:cNvSpPr/>
      </dsp:nvSpPr>
      <dsp:spPr>
        <a:xfrm>
          <a:off x="692618" y="471451"/>
          <a:ext cx="1003102" cy="100310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06" tIns="12700" rIns="78206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>
              <a:latin typeface="Cambria" panose="02040503050406030204" pitchFamily="18" charset="0"/>
            </a:rPr>
            <a:t>1</a:t>
          </a:r>
        </a:p>
      </dsp:txBody>
      <dsp:txXfrm>
        <a:off x="839519" y="618352"/>
        <a:ext cx="709300" cy="709300"/>
      </dsp:txXfrm>
    </dsp:sp>
    <dsp:sp modelId="{708E3613-82CC-4839-B53A-0FDA316B325A}">
      <dsp:nvSpPr>
        <dsp:cNvPr id="0" name=""/>
        <dsp:cNvSpPr/>
      </dsp:nvSpPr>
      <dsp:spPr>
        <a:xfrm>
          <a:off x="0" y="3480688"/>
          <a:ext cx="2388340" cy="72"/>
        </a:xfrm>
        <a:prstGeom prst="rect">
          <a:avLst/>
        </a:prstGeom>
        <a:solidFill>
          <a:schemeClr val="accent2">
            <a:hueOff val="1273292"/>
            <a:satOff val="2160"/>
            <a:lumOff val="-78"/>
            <a:alphaOff val="0"/>
          </a:schemeClr>
        </a:solidFill>
        <a:ln w="12700" cap="flat" cmpd="sng" algn="ctr">
          <a:solidFill>
            <a:schemeClr val="accent2">
              <a:hueOff val="1273292"/>
              <a:satOff val="2160"/>
              <a:lumOff val="-7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471596-E075-4F26-9FEA-7D1C1A93E2A3}">
      <dsp:nvSpPr>
        <dsp:cNvPr id="0" name=""/>
        <dsp:cNvSpPr/>
      </dsp:nvSpPr>
      <dsp:spPr>
        <a:xfrm>
          <a:off x="2627174" y="137084"/>
          <a:ext cx="2388340" cy="3343676"/>
        </a:xfrm>
        <a:prstGeom prst="rect">
          <a:avLst/>
        </a:prstGeom>
        <a:solidFill>
          <a:schemeClr val="accent2">
            <a:tint val="40000"/>
            <a:alpha val="90000"/>
            <a:hueOff val="3138028"/>
            <a:satOff val="4888"/>
            <a:lumOff val="28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3138028"/>
              <a:satOff val="4888"/>
              <a:lumOff val="28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204" tIns="330200" rIns="186204" bIns="330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>
              <a:latin typeface="Cambria" panose="02040503050406030204" pitchFamily="18" charset="0"/>
            </a:rPr>
            <a:t>to se odnosi na cjelokupan naš i tuđi život</a:t>
          </a:r>
          <a:endParaRPr lang="en-US" sz="2000" kern="1200">
            <a:latin typeface="Cambria" panose="02040503050406030204" pitchFamily="18" charset="0"/>
          </a:endParaRPr>
        </a:p>
      </dsp:txBody>
      <dsp:txXfrm>
        <a:off x="2627174" y="1407681"/>
        <a:ext cx="2388340" cy="2006205"/>
      </dsp:txXfrm>
    </dsp:sp>
    <dsp:sp modelId="{C88B30B3-D199-47C3-B3A9-905D0C724D4C}">
      <dsp:nvSpPr>
        <dsp:cNvPr id="0" name=""/>
        <dsp:cNvSpPr/>
      </dsp:nvSpPr>
      <dsp:spPr>
        <a:xfrm>
          <a:off x="3319793" y="471451"/>
          <a:ext cx="1003102" cy="1003102"/>
        </a:xfrm>
        <a:prstGeom prst="ellipse">
          <a:avLst/>
        </a:prstGeom>
        <a:solidFill>
          <a:schemeClr val="accent2">
            <a:hueOff val="2546585"/>
            <a:satOff val="4320"/>
            <a:lumOff val="-157"/>
            <a:alphaOff val="0"/>
          </a:schemeClr>
        </a:solidFill>
        <a:ln w="12700" cap="flat" cmpd="sng" algn="ctr">
          <a:solidFill>
            <a:schemeClr val="accent2">
              <a:hueOff val="2546585"/>
              <a:satOff val="4320"/>
              <a:lumOff val="-15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06" tIns="12700" rIns="78206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>
              <a:latin typeface="Cambria" panose="02040503050406030204" pitchFamily="18" charset="0"/>
            </a:rPr>
            <a:t>2</a:t>
          </a:r>
        </a:p>
      </dsp:txBody>
      <dsp:txXfrm>
        <a:off x="3466694" y="618352"/>
        <a:ext cx="709300" cy="709300"/>
      </dsp:txXfrm>
    </dsp:sp>
    <dsp:sp modelId="{E7EA3858-2995-4ED4-9A6C-EC2A71BEED3B}">
      <dsp:nvSpPr>
        <dsp:cNvPr id="0" name=""/>
        <dsp:cNvSpPr/>
      </dsp:nvSpPr>
      <dsp:spPr>
        <a:xfrm>
          <a:off x="2627174" y="3480688"/>
          <a:ext cx="2388340" cy="72"/>
        </a:xfrm>
        <a:prstGeom prst="rect">
          <a:avLst/>
        </a:prstGeom>
        <a:solidFill>
          <a:schemeClr val="accent2">
            <a:hueOff val="3819877"/>
            <a:satOff val="6480"/>
            <a:lumOff val="-235"/>
            <a:alphaOff val="0"/>
          </a:schemeClr>
        </a:solidFill>
        <a:ln w="12700" cap="flat" cmpd="sng" algn="ctr">
          <a:solidFill>
            <a:schemeClr val="accent2">
              <a:hueOff val="3819877"/>
              <a:satOff val="6480"/>
              <a:lumOff val="-23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325E81-43D9-4416-832E-C60975D5BDA6}">
      <dsp:nvSpPr>
        <dsp:cNvPr id="0" name=""/>
        <dsp:cNvSpPr/>
      </dsp:nvSpPr>
      <dsp:spPr>
        <a:xfrm>
          <a:off x="5254348" y="137084"/>
          <a:ext cx="2388340" cy="3343676"/>
        </a:xfrm>
        <a:prstGeom prst="rect">
          <a:avLst/>
        </a:prstGeom>
        <a:solidFill>
          <a:schemeClr val="accent2">
            <a:tint val="40000"/>
            <a:alpha val="90000"/>
            <a:hueOff val="6276057"/>
            <a:satOff val="9776"/>
            <a:lumOff val="56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6276057"/>
              <a:satOff val="9776"/>
              <a:lumOff val="56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204" tIns="330200" rIns="186204" bIns="330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>
              <a:latin typeface="Cambria" panose="02040503050406030204" pitchFamily="18" charset="0"/>
            </a:rPr>
            <a:t>posebno se odnosi na kulturu života i zaštitu života nezaštićenih</a:t>
          </a:r>
          <a:endParaRPr lang="en-US" sz="2000" kern="1200">
            <a:latin typeface="Cambria" panose="02040503050406030204" pitchFamily="18" charset="0"/>
          </a:endParaRPr>
        </a:p>
      </dsp:txBody>
      <dsp:txXfrm>
        <a:off x="5254348" y="1407681"/>
        <a:ext cx="2388340" cy="2006205"/>
      </dsp:txXfrm>
    </dsp:sp>
    <dsp:sp modelId="{5E48B032-1BE8-4269-8DE5-EC40CC59E846}">
      <dsp:nvSpPr>
        <dsp:cNvPr id="0" name=""/>
        <dsp:cNvSpPr/>
      </dsp:nvSpPr>
      <dsp:spPr>
        <a:xfrm>
          <a:off x="5946967" y="471451"/>
          <a:ext cx="1003102" cy="1003102"/>
        </a:xfrm>
        <a:prstGeom prst="ellipse">
          <a:avLst/>
        </a:prstGeom>
        <a:solidFill>
          <a:schemeClr val="accent2">
            <a:hueOff val="5093169"/>
            <a:satOff val="8640"/>
            <a:lumOff val="-314"/>
            <a:alphaOff val="0"/>
          </a:schemeClr>
        </a:solidFill>
        <a:ln w="12700" cap="flat" cmpd="sng" algn="ctr">
          <a:solidFill>
            <a:schemeClr val="accent2">
              <a:hueOff val="5093169"/>
              <a:satOff val="8640"/>
              <a:lumOff val="-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06" tIns="12700" rIns="78206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>
              <a:latin typeface="Cambria" panose="02040503050406030204" pitchFamily="18" charset="0"/>
            </a:rPr>
            <a:t>3</a:t>
          </a:r>
        </a:p>
      </dsp:txBody>
      <dsp:txXfrm>
        <a:off x="6093868" y="618352"/>
        <a:ext cx="709300" cy="709300"/>
      </dsp:txXfrm>
    </dsp:sp>
    <dsp:sp modelId="{041AEE8B-9BF1-49C0-98EE-3D326FA2C5E0}">
      <dsp:nvSpPr>
        <dsp:cNvPr id="0" name=""/>
        <dsp:cNvSpPr/>
      </dsp:nvSpPr>
      <dsp:spPr>
        <a:xfrm>
          <a:off x="5254348" y="3480688"/>
          <a:ext cx="2388340" cy="72"/>
        </a:xfrm>
        <a:prstGeom prst="rect">
          <a:avLst/>
        </a:prstGeom>
        <a:solidFill>
          <a:schemeClr val="accent2">
            <a:hueOff val="6366461"/>
            <a:satOff val="10800"/>
            <a:lumOff val="-392"/>
            <a:alphaOff val="0"/>
          </a:schemeClr>
        </a:solidFill>
        <a:ln w="12700" cap="flat" cmpd="sng" algn="ctr">
          <a:solidFill>
            <a:schemeClr val="accent2">
              <a:hueOff val="6366461"/>
              <a:satOff val="10800"/>
              <a:lumOff val="-39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FB779E-15DE-4377-92D7-5C2025AC1421}">
      <dsp:nvSpPr>
        <dsp:cNvPr id="0" name=""/>
        <dsp:cNvSpPr/>
      </dsp:nvSpPr>
      <dsp:spPr>
        <a:xfrm>
          <a:off x="0" y="263819"/>
          <a:ext cx="6798734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0B9C69-0D6A-4235-A481-D9BC528FF1E0}">
      <dsp:nvSpPr>
        <dsp:cNvPr id="0" name=""/>
        <dsp:cNvSpPr/>
      </dsp:nvSpPr>
      <dsp:spPr>
        <a:xfrm>
          <a:off x="339604" y="12899"/>
          <a:ext cx="6205957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883" tIns="0" rIns="179883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rPr>
            <a:t>Čudo života</a:t>
          </a:r>
        </a:p>
      </dsp:txBody>
      <dsp:txXfrm>
        <a:off x="364102" y="37397"/>
        <a:ext cx="6156961" cy="4528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94D27-58FA-48B8-B617-D31D802C023A}" type="datetimeFigureOut">
              <a:rPr lang="hr-HR" smtClean="0"/>
              <a:t>4.4.2020.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B81C-3B0D-4BE3-839A-021F6C0D8BB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31696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94D27-58FA-48B8-B617-D31D802C023A}" type="datetimeFigureOut">
              <a:rPr lang="hr-HR" smtClean="0"/>
              <a:t>4.4.2020.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B81C-3B0D-4BE3-839A-021F6C0D8BB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28179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94D27-58FA-48B8-B617-D31D802C023A}" type="datetimeFigureOut">
              <a:rPr lang="hr-HR" smtClean="0"/>
              <a:t>4.4.2020.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B81C-3B0D-4BE3-839A-021F6C0D8BB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57404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94D27-58FA-48B8-B617-D31D802C023A}" type="datetimeFigureOut">
              <a:rPr lang="hr-HR" smtClean="0"/>
              <a:t>4.4.2020.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B81C-3B0D-4BE3-839A-021F6C0D8BB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6236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94D27-58FA-48B8-B617-D31D802C023A}" type="datetimeFigureOut">
              <a:rPr lang="hr-HR" smtClean="0"/>
              <a:t>4.4.2020.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B81C-3B0D-4BE3-839A-021F6C0D8BB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52448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94D27-58FA-48B8-B617-D31D802C023A}" type="datetimeFigureOut">
              <a:rPr lang="hr-HR" smtClean="0"/>
              <a:t>4.4.2020.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B81C-3B0D-4BE3-839A-021F6C0D8BB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88071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94D27-58FA-48B8-B617-D31D802C023A}" type="datetimeFigureOut">
              <a:rPr lang="hr-HR" smtClean="0"/>
              <a:t>4.4.2020.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B81C-3B0D-4BE3-839A-021F6C0D8BB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38719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94D27-58FA-48B8-B617-D31D802C023A}" type="datetimeFigureOut">
              <a:rPr lang="hr-HR" smtClean="0"/>
              <a:t>4.4.2020.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B81C-3B0D-4BE3-839A-021F6C0D8BB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5782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94D27-58FA-48B8-B617-D31D802C023A}" type="datetimeFigureOut">
              <a:rPr lang="hr-HR" smtClean="0"/>
              <a:t>4.4.2020.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B81C-3B0D-4BE3-839A-021F6C0D8BB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20165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94D27-58FA-48B8-B617-D31D802C023A}" type="datetimeFigureOut">
              <a:rPr lang="hr-HR" smtClean="0"/>
              <a:t>4.4.2020.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B81C-3B0D-4BE3-839A-021F6C0D8BB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85718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94D27-58FA-48B8-B617-D31D802C023A}" type="datetimeFigureOut">
              <a:rPr lang="hr-HR" smtClean="0"/>
              <a:t>4.4.2020.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B81C-3B0D-4BE3-839A-021F6C0D8BB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826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94D27-58FA-48B8-B617-D31D802C023A}" type="datetimeFigureOut">
              <a:rPr lang="hr-HR" smtClean="0"/>
              <a:t>4.4.2020.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2B81C-3B0D-4BE3-839A-021F6C0D8BB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46423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mbria" panose="020405030504060302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9.xml"/><Relationship Id="rId7" Type="http://schemas.openxmlformats.org/officeDocument/2006/relationships/hyperlink" Target="https://carnet-my.sharepoint.com/:v:/g/personal/snjezana_majdandzic-gladic_skole_hr/EQGFxD9AbY9Fpzpd1fkIz7ABhWCdE6TRq615nEBVKsLwMA?e=v61R2N" TargetMode="Externa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7">
            <a:extLst>
              <a:ext uri="{FF2B5EF4-FFF2-40B4-BE49-F238E27FC236}">
                <a16:creationId xmlns:a16="http://schemas.microsoft.com/office/drawing/2014/main" id="{D2C4BFA1-2075-4901-9E24-E41D1FDD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66612" y="1231011"/>
            <a:ext cx="7426997" cy="4395978"/>
            <a:chOff x="1155481" y="498348"/>
            <a:chExt cx="9902663" cy="5861304"/>
          </a:xfrm>
        </p:grpSpPr>
        <p:sp>
          <p:nvSpPr>
            <p:cNvPr id="9" name="Oval 5">
              <a:extLst>
                <a:ext uri="{FF2B5EF4-FFF2-40B4-BE49-F238E27FC236}">
                  <a16:creationId xmlns:a16="http://schemas.microsoft.com/office/drawing/2014/main" id="{985A7375-E3AF-4F5C-85AE-17E883295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5481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36" name="Oval 9">
              <a:extLst>
                <a:ext uri="{FF2B5EF4-FFF2-40B4-BE49-F238E27FC236}">
                  <a16:creationId xmlns:a16="http://schemas.microsoft.com/office/drawing/2014/main" id="{F0307F65-8304-4FA8-A841-D4D762541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6840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1" name="Oval 5">
              <a:extLst>
                <a:ext uri="{FF2B5EF4-FFF2-40B4-BE49-F238E27FC236}">
                  <a16:creationId xmlns:a16="http://schemas.microsoft.com/office/drawing/2014/main" id="{C8B8394C-136F-4E05-A002-D93A5E79CD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65348" y="498348"/>
              <a:ext cx="5861304" cy="586130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229100"/>
            <a:ext cx="6858000" cy="571500"/>
          </a:xfrm>
        </p:spPr>
        <p:txBody>
          <a:bodyPr>
            <a:normAutofit/>
          </a:bodyPr>
          <a:lstStyle/>
          <a:p>
            <a:r>
              <a:rPr lang="hr-HR">
                <a:latin typeface="Cambria" panose="02040503050406030204" pitchFamily="18" charset="0"/>
              </a:rPr>
              <a:t>Kultura života - civilizacija ljubavi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53FB2EE-284F-4C87-AB3D-BBF87A9FA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743200"/>
            <a:ext cx="9144000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939654"/>
            <a:ext cx="6858000" cy="1035891"/>
          </a:xfrm>
        </p:spPr>
        <p:txBody>
          <a:bodyPr anchor="ctr">
            <a:normAutofit/>
          </a:bodyPr>
          <a:lstStyle/>
          <a:p>
            <a:r>
              <a:rPr lang="hr-HR" sz="4400" b="1">
                <a:solidFill>
                  <a:schemeClr val="bg2"/>
                </a:solidFill>
                <a:latin typeface="Cambria" panose="02040503050406030204" pitchFamily="18" charset="0"/>
              </a:rPr>
              <a:t>ŽIVOT - BOŽJI DAR</a:t>
            </a:r>
          </a:p>
        </p:txBody>
      </p:sp>
    </p:spTree>
    <p:extLst>
      <p:ext uri="{BB962C8B-B14F-4D97-AF65-F5344CB8AC3E}">
        <p14:creationId xmlns:p14="http://schemas.microsoft.com/office/powerpoint/2010/main" val="3096603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jagram 8">
            <a:extLst>
              <a:ext uri="{FF2B5EF4-FFF2-40B4-BE49-F238E27FC236}">
                <a16:creationId xmlns:a16="http://schemas.microsoft.com/office/drawing/2014/main" id="{C33BD865-A096-4644-9BEE-C7535D58EC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0514819"/>
              </p:ext>
            </p:extLst>
          </p:nvPr>
        </p:nvGraphicFramePr>
        <p:xfrm>
          <a:off x="1176866" y="915337"/>
          <a:ext cx="6798734" cy="7051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Slikovni rezultat za Äudo Å¾ivota">
            <a:hlinkClick r:id="rId7"/>
            <a:extLst>
              <a:ext uri="{FF2B5EF4-FFF2-40B4-BE49-F238E27FC236}">
                <a16:creationId xmlns:a16="http://schemas.microsoft.com/office/drawing/2014/main" id="{3CB6D2A1-A072-49AD-807A-E2A6C4DC05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587" y="2358231"/>
            <a:ext cx="5076825" cy="3286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Pravokutnik 11">
            <a:hlinkClick r:id="rId7"/>
            <a:extLst>
              <a:ext uri="{FF2B5EF4-FFF2-40B4-BE49-F238E27FC236}">
                <a16:creationId xmlns:a16="http://schemas.microsoft.com/office/drawing/2014/main" id="{A6E6143D-4B0C-44EE-9A47-7963D4B26768}"/>
              </a:ext>
            </a:extLst>
          </p:cNvPr>
          <p:cNvSpPr/>
          <p:nvPr/>
        </p:nvSpPr>
        <p:spPr>
          <a:xfrm>
            <a:off x="1293520" y="4957619"/>
            <a:ext cx="1480134" cy="5164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/>
              <a:t>Pogledaj</a:t>
            </a:r>
          </a:p>
        </p:txBody>
      </p:sp>
    </p:spTree>
    <p:extLst>
      <p:ext uri="{BB962C8B-B14F-4D97-AF65-F5344CB8AC3E}">
        <p14:creationId xmlns:p14="http://schemas.microsoft.com/office/powerpoint/2010/main" val="143946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AC1F52BA-8D82-4757-AF8F-39675F468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hr-HR">
                <a:solidFill>
                  <a:srgbClr val="FFFFFF"/>
                </a:solidFill>
              </a:rPr>
              <a:t>Uvod</a:t>
            </a:r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A89EB287-71F7-4073-B341-6D31898D25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6630766"/>
              </p:ext>
            </p:extLst>
          </p:nvPr>
        </p:nvGraphicFramePr>
        <p:xfrm>
          <a:off x="4561583" y="794083"/>
          <a:ext cx="3979563" cy="56428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48213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7">
            <a:extLst>
              <a:ext uri="{FF2B5EF4-FFF2-40B4-BE49-F238E27FC236}">
                <a16:creationId xmlns:a16="http://schemas.microsoft.com/office/drawing/2014/main" id="{15911E3A-C35B-4EF7-A355-B84E9A14A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4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" name="Group 9">
            <a:extLst>
              <a:ext uri="{FF2B5EF4-FFF2-40B4-BE49-F238E27FC236}">
                <a16:creationId xmlns:a16="http://schemas.microsoft.com/office/drawing/2014/main" id="{E21ADB3D-AD65-44B4-847D-5E90E90A5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CF580C70-814C-4845-B645-919BFFBD16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34D7BF57-4CAA-45B2-9EF0-0AA1FCF70B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7886F306-C03A-40C6-8FD5-DCE3D4595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8">
              <a:extLst>
                <a:ext uri="{FF2B5EF4-FFF2-40B4-BE49-F238E27FC236}">
                  <a16:creationId xmlns:a16="http://schemas.microsoft.com/office/drawing/2014/main" id="{2FDC9A36-C7C3-47D7-A64E-ED25C47EC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BB19BC37-158A-43DC-9A9E-E45CC71954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077654CC-108F-48D5-B5E9-437F164F52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A3CF3A63-1C1E-4E85-A78A-FDC16431E3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8740FC9A-72DD-4D9B-BA25-1CCED13524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7FBF5743-F2AE-4D0D-BCD1-01F7686D0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CED32316-D4F7-4795-BBE0-DEBB60E27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583B23C9-B9B7-4E93-9538-CBE316F83F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5B144260-9F2C-4ADB-A37C-1CFB4B428B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53FF918D-79D3-4F55-A68C-0DD5880DA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B9FC1440-933F-44FE-8D77-4827DD0F99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0F67F308-A67C-4D2E-B081-59BB31D8EC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80112F01-90EB-4AEC-A39C-5C6875FFB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93F6B05-90EB-4C75-A0F0-C7247553BD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227B563B-E0C0-4D81-966D-B5E2DBAAE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130DF93D-D1FF-477A-BDCE-C8B01C3B4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44ED67A1-C6FE-4AC8-8473-11DAC03DCD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13A54F3-15FA-4C8F-8ABF-CE77E7219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F8A7F7F-DD1A-4F41-98AC-B9CE2A620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0108" y="1699589"/>
            <a:ext cx="2755857" cy="3470421"/>
            <a:chOff x="697883" y="1816768"/>
            <a:chExt cx="3674476" cy="3470421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CEF47228-EB7C-4EBA-BE01-DA6CB24102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Isosceles Triangle 22">
              <a:extLst>
                <a:ext uri="{FF2B5EF4-FFF2-40B4-BE49-F238E27FC236}">
                  <a16:creationId xmlns:a16="http://schemas.microsoft.com/office/drawing/2014/main" id="{3D2FD25A-EFFD-4F5C-9258-981F5907DE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DCF573BC-A06F-4036-A3A8-9D07DDE62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Naslov 1">
            <a:extLst>
              <a:ext uri="{FF2B5EF4-FFF2-40B4-BE49-F238E27FC236}">
                <a16:creationId xmlns:a16="http://schemas.microsoft.com/office/drawing/2014/main" id="{6112BB06-5DC9-4B27-8713-13D839277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657" y="2415322"/>
            <a:ext cx="2588798" cy="2399869"/>
          </a:xfrm>
        </p:spPr>
        <p:txBody>
          <a:bodyPr>
            <a:normAutofit/>
          </a:bodyPr>
          <a:lstStyle/>
          <a:p>
            <a:r>
              <a:rPr lang="hr-HR" sz="3500">
                <a:solidFill>
                  <a:srgbClr val="FFFFFF"/>
                </a:solidFill>
              </a:rPr>
              <a:t>Kultura života i kultura smrti</a:t>
            </a:r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D650568F-C2D5-46DB-95D8-51AFD1F955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5998624"/>
              </p:ext>
            </p:extLst>
          </p:nvPr>
        </p:nvGraphicFramePr>
        <p:xfrm>
          <a:off x="3840480" y="804672"/>
          <a:ext cx="4711446" cy="5248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5812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37E85C6-775C-4B1E-8AB0-A34623D68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653" y="606564"/>
            <a:ext cx="7838694" cy="1325563"/>
          </a:xfrm>
        </p:spPr>
        <p:txBody>
          <a:bodyPr anchor="ctr">
            <a:normAutofit/>
          </a:bodyPr>
          <a:lstStyle/>
          <a:p>
            <a:r>
              <a:rPr lang="hr-HR" i="1"/>
              <a:t>Kultura života </a:t>
            </a:r>
            <a:r>
              <a:rPr lang="hr-HR"/>
              <a:t>i </a:t>
            </a:r>
            <a:r>
              <a:rPr lang="hr-HR" i="1"/>
              <a:t>kultura smrti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0655" y="2043803"/>
            <a:ext cx="7642689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5595007E-41C8-4771-BDD0-D036FE5100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1220877"/>
              </p:ext>
            </p:extLst>
          </p:nvPr>
        </p:nvGraphicFramePr>
        <p:xfrm>
          <a:off x="750655" y="2385390"/>
          <a:ext cx="7642689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5190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E4505C23-674B-4195-81D6-0C127FEAE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7908"/>
            <a:ext cx="6870771" cy="1490093"/>
          </a:xfrm>
          <a:custGeom>
            <a:avLst/>
            <a:gdLst>
              <a:gd name="connsiteX0" fmla="*/ 0 w 9161029"/>
              <a:gd name="connsiteY0" fmla="*/ 0 h 1490093"/>
              <a:gd name="connsiteX1" fmla="*/ 2046494 w 9161029"/>
              <a:gd name="connsiteY1" fmla="*/ 0 h 1490093"/>
              <a:gd name="connsiteX2" fmla="*/ 2496613 w 9161029"/>
              <a:gd name="connsiteY2" fmla="*/ 0 h 1490093"/>
              <a:gd name="connsiteX3" fmla="*/ 3235839 w 9161029"/>
              <a:gd name="connsiteY3" fmla="*/ 0 h 1490093"/>
              <a:gd name="connsiteX4" fmla="*/ 9161029 w 9161029"/>
              <a:gd name="connsiteY4" fmla="*/ 0 h 1490093"/>
              <a:gd name="connsiteX5" fmla="*/ 8470921 w 9161029"/>
              <a:gd name="connsiteY5" fmla="*/ 1490093 h 1490093"/>
              <a:gd name="connsiteX6" fmla="*/ 0 w 9161029"/>
              <a:gd name="connsiteY6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1029" h="1490093">
                <a:moveTo>
                  <a:pt x="0" y="0"/>
                </a:moveTo>
                <a:lnTo>
                  <a:pt x="2046494" y="0"/>
                </a:lnTo>
                <a:lnTo>
                  <a:pt x="2496613" y="0"/>
                </a:lnTo>
                <a:lnTo>
                  <a:pt x="3235839" y="0"/>
                </a:lnTo>
                <a:lnTo>
                  <a:pt x="9161029" y="0"/>
                </a:lnTo>
                <a:lnTo>
                  <a:pt x="8470921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Naslov 6">
            <a:extLst>
              <a:ext uri="{FF2B5EF4-FFF2-40B4-BE49-F238E27FC236}">
                <a16:creationId xmlns:a16="http://schemas.microsoft.com/office/drawing/2014/main" id="{3B95A868-9619-4275-B560-5A50DD3F4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529884"/>
            <a:ext cx="5789535" cy="1096331"/>
          </a:xfrm>
        </p:spPr>
        <p:txBody>
          <a:bodyPr>
            <a:normAutofit/>
          </a:bodyPr>
          <a:lstStyle/>
          <a:p>
            <a:r>
              <a:rPr lang="hr-HR"/>
              <a:t>Temeljna dva pitanja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5C9B8F0-FF66-4C15-BD05-E86B87331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72277" y="5367908"/>
            <a:ext cx="2571723" cy="1490093"/>
          </a:xfrm>
          <a:custGeom>
            <a:avLst/>
            <a:gdLst>
              <a:gd name="connsiteX0" fmla="*/ 690108 w 3428963"/>
              <a:gd name="connsiteY0" fmla="*/ 0 h 1490093"/>
              <a:gd name="connsiteX1" fmla="*/ 3428963 w 3428963"/>
              <a:gd name="connsiteY1" fmla="*/ 0 h 1490093"/>
              <a:gd name="connsiteX2" fmla="*/ 3428963 w 3428963"/>
              <a:gd name="connsiteY2" fmla="*/ 1490093 h 1490093"/>
              <a:gd name="connsiteX3" fmla="*/ 0 w 3428963"/>
              <a:gd name="connsiteY3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8963" h="1490093">
                <a:moveTo>
                  <a:pt x="690108" y="0"/>
                </a:moveTo>
                <a:lnTo>
                  <a:pt x="3428963" y="0"/>
                </a:lnTo>
                <a:lnTo>
                  <a:pt x="3428963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6" name="Rezervirano mjesto sadržaja 2">
            <a:extLst>
              <a:ext uri="{FF2B5EF4-FFF2-40B4-BE49-F238E27FC236}">
                <a16:creationId xmlns:a16="http://schemas.microsoft.com/office/drawing/2014/main" id="{2CE8D07C-7D52-4A4F-A79E-74DAE0474C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0863922"/>
              </p:ext>
            </p:extLst>
          </p:nvPr>
        </p:nvGraphicFramePr>
        <p:xfrm>
          <a:off x="795588" y="1070810"/>
          <a:ext cx="7552824" cy="32966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1168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3C19D13F-13F0-4AAF-9D9C-338D0DB88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r"/>
            <a:r>
              <a:rPr lang="hr-HR">
                <a:solidFill>
                  <a:schemeClr val="accent1"/>
                </a:solidFill>
              </a:rPr>
              <a:t>Teorije o početku života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62DF7906-DEF3-455E-83DA-DB63ED1B4B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86320"/>
              </p:ext>
            </p:extLst>
          </p:nvPr>
        </p:nvGraphicFramePr>
        <p:xfrm>
          <a:off x="3732023" y="963877"/>
          <a:ext cx="4783327" cy="49302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325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59623DA-D289-46B8-A378-CB96C171A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653" y="606564"/>
            <a:ext cx="7838694" cy="1325563"/>
          </a:xfrm>
        </p:spPr>
        <p:txBody>
          <a:bodyPr anchor="ctr">
            <a:normAutofit/>
          </a:bodyPr>
          <a:lstStyle/>
          <a:p>
            <a:r>
              <a:rPr lang="hr-HR"/>
              <a:t>Stav Crkve</a:t>
            </a:r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0655" y="2043803"/>
            <a:ext cx="7642689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5" name="Rezervirano mjesto sadržaja 2">
            <a:extLst>
              <a:ext uri="{FF2B5EF4-FFF2-40B4-BE49-F238E27FC236}">
                <a16:creationId xmlns:a16="http://schemas.microsoft.com/office/drawing/2014/main" id="{148BD1DC-391B-43CB-8292-300CFEF9F5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8793669"/>
              </p:ext>
            </p:extLst>
          </p:nvPr>
        </p:nvGraphicFramePr>
        <p:xfrm>
          <a:off x="1513898" y="2124486"/>
          <a:ext cx="6516419" cy="2944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Pravokutnik 10">
            <a:extLst>
              <a:ext uri="{FF2B5EF4-FFF2-40B4-BE49-F238E27FC236}">
                <a16:creationId xmlns:a16="http://schemas.microsoft.com/office/drawing/2014/main" id="{C446B7BA-2F06-434B-AC80-C1267279910B}"/>
              </a:ext>
            </a:extLst>
          </p:cNvPr>
          <p:cNvSpPr/>
          <p:nvPr/>
        </p:nvSpPr>
        <p:spPr>
          <a:xfrm>
            <a:off x="2445586" y="5069085"/>
            <a:ext cx="465304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000" i="1">
                <a:latin typeface="Cambria" panose="02040503050406030204" pitchFamily="18" charset="0"/>
              </a:rPr>
              <a:t>"Prije nego što te oblikovah</a:t>
            </a:r>
          </a:p>
          <a:p>
            <a:pPr algn="ctr"/>
            <a:r>
              <a:rPr lang="hr-HR" sz="2000" i="1">
                <a:latin typeface="Cambria" panose="02040503050406030204" pitchFamily="18" charset="0"/>
              </a:rPr>
              <a:t>u majčinoj utrobi, ja te znadoh;</a:t>
            </a:r>
          </a:p>
          <a:p>
            <a:pPr algn="ctr"/>
            <a:r>
              <a:rPr lang="hr-HR" sz="2000" i="1">
                <a:latin typeface="Cambria" panose="02040503050406030204" pitchFamily="18" charset="0"/>
              </a:rPr>
              <a:t>prije nego što iz krila majčina izađe,</a:t>
            </a:r>
          </a:p>
          <a:p>
            <a:pPr algn="ctr"/>
            <a:r>
              <a:rPr lang="hr-HR" sz="2000" i="1">
                <a:latin typeface="Cambria" panose="02040503050406030204" pitchFamily="18" charset="0"/>
              </a:rPr>
              <a:t>ja te posvbetih." (Jr 1,4)</a:t>
            </a:r>
          </a:p>
        </p:txBody>
      </p:sp>
    </p:spTree>
    <p:extLst>
      <p:ext uri="{BB962C8B-B14F-4D97-AF65-F5344CB8AC3E}">
        <p14:creationId xmlns:p14="http://schemas.microsoft.com/office/powerpoint/2010/main" val="2996890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6A9F700-FE5E-4045-A402-3D249304C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653" y="606564"/>
            <a:ext cx="7838694" cy="1325563"/>
          </a:xfrm>
        </p:spPr>
        <p:txBody>
          <a:bodyPr anchor="ctr">
            <a:normAutofit/>
          </a:bodyPr>
          <a:lstStyle/>
          <a:p>
            <a:r>
              <a:rPr lang="hr-HR"/>
              <a:t>Današnji čovjek i strahopoštovanje prema Bogu</a:t>
            </a:r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0655" y="2043803"/>
            <a:ext cx="7642689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3" name="Rezervirano mjesto sadržaja 2">
            <a:extLst>
              <a:ext uri="{FF2B5EF4-FFF2-40B4-BE49-F238E27FC236}">
                <a16:creationId xmlns:a16="http://schemas.microsoft.com/office/drawing/2014/main" id="{E3B05093-61F9-4D45-A2DA-1165E1BB39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968165"/>
              </p:ext>
            </p:extLst>
          </p:nvPr>
        </p:nvGraphicFramePr>
        <p:xfrm>
          <a:off x="750655" y="2380542"/>
          <a:ext cx="7838694" cy="4116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6536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5B1FD05-315A-4F86-8696-C102BC8A9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653" y="606564"/>
            <a:ext cx="7838694" cy="1325563"/>
          </a:xfrm>
        </p:spPr>
        <p:txBody>
          <a:bodyPr anchor="ctr">
            <a:normAutofit/>
          </a:bodyPr>
          <a:lstStyle/>
          <a:p>
            <a:r>
              <a:rPr lang="hr-HR"/>
              <a:t>Zaključak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0655" y="2043803"/>
            <a:ext cx="7642689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A64EA6D2-BA56-483B-A52A-EB19A16B0C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1281690"/>
              </p:ext>
            </p:extLst>
          </p:nvPr>
        </p:nvGraphicFramePr>
        <p:xfrm>
          <a:off x="750655" y="2385390"/>
          <a:ext cx="7642689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80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sustava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sustava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sustav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361</Words>
  <Application>Microsoft Office PowerPoint</Application>
  <PresentationFormat>Prikaz na zaslonu (4:3)</PresentationFormat>
  <Paragraphs>53</Paragraphs>
  <Slides>10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</vt:lpstr>
      <vt:lpstr>Office Theme</vt:lpstr>
      <vt:lpstr>ŽIVOT - BOŽJI DAR</vt:lpstr>
      <vt:lpstr>Uvod</vt:lpstr>
      <vt:lpstr>Kultura života i kultura smrti</vt:lpstr>
      <vt:lpstr>Kultura života i kultura smrti</vt:lpstr>
      <vt:lpstr>Temeljna dva pitanja</vt:lpstr>
      <vt:lpstr>Teorije o početku života</vt:lpstr>
      <vt:lpstr>Stav Crkve</vt:lpstr>
      <vt:lpstr>Današnji čovjek i strahopoštovanje prema Bogu</vt:lpstr>
      <vt:lpstr>Zaključak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ŽIVOT - BOŽJI DAR</dc:title>
  <dc:creator>Snježana Majdandžić-Gladić</dc:creator>
  <cp:lastModifiedBy>Snježana Majdandžić-Gladić</cp:lastModifiedBy>
  <cp:revision>1</cp:revision>
  <dcterms:created xsi:type="dcterms:W3CDTF">2019-03-22T19:38:32Z</dcterms:created>
  <dcterms:modified xsi:type="dcterms:W3CDTF">2020-04-04T08:53:15Z</dcterms:modified>
</cp:coreProperties>
</file>