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5523B-BA02-48E9-B56C-6A5EE680B61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D9A2-FF3F-4886-BA08-395F0A242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3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867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70EE3-2BE2-4D29-8561-6F660DDDF97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82ED-1456-4ADC-863E-1ACBBABF5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x1oK8HzD0g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8927" y="1295400"/>
            <a:ext cx="3214254" cy="3214254"/>
          </a:xfrm>
          <a:prstGeom prst="ellipse">
            <a:avLst/>
          </a:prstGeom>
          <a:noFill/>
          <a:ln w="38100">
            <a:solidFill>
              <a:schemeClr val="bg1">
                <a:lumMod val="50000"/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1357745"/>
            <a:ext cx="3089564" cy="3089564"/>
          </a:xfrm>
          <a:prstGeom prst="ellipse">
            <a:avLst/>
          </a:prstGeom>
          <a:solidFill>
            <a:schemeClr val="tx1">
              <a:lumMod val="65000"/>
              <a:lumOff val="3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B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115616" y="1628800"/>
            <a:ext cx="2592288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3000" b="1" noProof="0" dirty="0" smtClean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000" b="1" noProof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Elektroliza NaCl i vode, vodenih otopona soli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Kationi i anioni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7441"/>
            <a:ext cx="5867400" cy="29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11144" cy="864096"/>
          </a:xfrm>
        </p:spPr>
        <p:txBody>
          <a:bodyPr>
            <a:noAutofit/>
          </a:bodyPr>
          <a:lstStyle/>
          <a:p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>
                <a:hlinkClick r:id="rId2"/>
              </a:rPr>
              <a:t>https://</a:t>
            </a:r>
            <a:r>
              <a:rPr lang="hr-HR" sz="3600" dirty="0" smtClean="0">
                <a:hlinkClick r:id="rId2"/>
              </a:rPr>
              <a:t>youtu.be/x1oK8HzD0gI</a:t>
            </a: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6500"/>
            <a:ext cx="6264696" cy="2824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8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5867400" cy="6525344"/>
          </a:xfrm>
        </p:spPr>
        <p:txBody>
          <a:bodyPr>
            <a:noAutofit/>
          </a:bodyPr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U talinama i vodenim otopinama elektrolita nalaze se slobodni, pokretljivi ioni, koji se pod utjecajem električnog polja gibaju prema suprotno nabijenoj elektrodi.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elektrodama u elektroliznom članku zbivaju se redoks-reakcije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U galvanskom članku istosmjerna struja nastaje, dok se u elektroliznom članku ona troši</a:t>
            </a:r>
            <a:r>
              <a:rPr lang="hr-HR" dirty="0">
                <a:latin typeface="Arial" pitchFamily="34" charset="0"/>
                <a:cs typeface="Arial" pitchFamily="34" charset="0"/>
              </a:rPr>
              <a:t>.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orisnik\Desktop\animated-chemistry-clipart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207890" cy="24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2051" name="Picture 3" descr="C:\Users\Korisnik\Desktop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30" y="548680"/>
            <a:ext cx="1883654" cy="27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5867400" cy="5865515"/>
          </a:xfrm>
        </p:spPr>
        <p:txBody>
          <a:bodyPr>
            <a:noAutofit/>
          </a:bodyPr>
          <a:lstStyle/>
          <a:p>
            <a:r>
              <a:rPr lang="hr-HR" sz="1600" dirty="0">
                <a:latin typeface="Arial" pitchFamily="34" charset="0"/>
                <a:cs typeface="Arial" pitchFamily="34" charset="0"/>
              </a:rPr>
              <a:t>Rastavljanje tvari djelovanjem električne struje zove se elektroliza. Elektroliza je redoks-reakcija koja se ne zbiva spontano, već isključivo djelovanjem električne struje. Provodi se u elektroliznom članku u kojem se električna energija pretvara u kemijsku.</a:t>
            </a:r>
          </a:p>
          <a:p>
            <a:endParaRPr lang="hr-HR" sz="1600" dirty="0">
              <a:latin typeface="Arial" pitchFamily="34" charset="0"/>
              <a:cs typeface="Arial" pitchFamily="34" charset="0"/>
            </a:endParaRP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Elektrolizni članak se sastoji od posude s elektrolitom, u koji su uronjene dvije elektrode spojene na izvor istosmjerne struje.</a:t>
            </a:r>
          </a:p>
          <a:p>
            <a:endParaRPr lang="hr-HR" sz="1600" dirty="0">
              <a:latin typeface="Arial" pitchFamily="34" charset="0"/>
              <a:cs typeface="Arial" pitchFamily="34" charset="0"/>
            </a:endParaRP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Anoda se spaja na pozitivni pol, a katoda na negativni pol izvora električne struje.</a:t>
            </a:r>
          </a:p>
          <a:p>
            <a:endParaRPr lang="hr-HR" sz="1600" dirty="0">
              <a:latin typeface="Arial" pitchFamily="34" charset="0"/>
              <a:cs typeface="Arial" pitchFamily="34" charset="0"/>
            </a:endParaRP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Elektrode mogu biti od istovrsnoga (grafitne olovke) ili različitoga materijala, ovisno o elektrolitu.</a:t>
            </a:r>
          </a:p>
          <a:p>
            <a:endParaRPr lang="hr-HR" sz="1600" dirty="0">
              <a:latin typeface="Arial" pitchFamily="34" charset="0"/>
              <a:cs typeface="Arial" pitchFamily="34" charset="0"/>
            </a:endParaRP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Elektrolit može biti talina ili vodena otopina neke soli, kiseline ili lužine.</a:t>
            </a:r>
          </a:p>
          <a:p>
            <a:endParaRPr lang="hr-HR" sz="1600" dirty="0">
              <a:latin typeface="Arial" pitchFamily="34" charset="0"/>
              <a:cs typeface="Arial" pitchFamily="34" charset="0"/>
            </a:endParaRP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Nakon što se elektrode urone u elektrolit i spoje na izvor istosmjerne struje dolazi do procesa elektolize.</a:t>
            </a:r>
          </a:p>
          <a:p>
            <a:endParaRPr lang="hr-HR" sz="1600" dirty="0">
              <a:latin typeface="Arial" pitchFamily="34" charset="0"/>
              <a:cs typeface="Arial" pitchFamily="34" charset="0"/>
            </a:endParaRP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Na anodi dolazi do oksidacije , a na katodi do redukcije .</a:t>
            </a:r>
          </a:p>
        </p:txBody>
      </p:sp>
    </p:spTree>
    <p:extLst>
      <p:ext uri="{BB962C8B-B14F-4D97-AF65-F5344CB8AC3E}">
        <p14:creationId xmlns:p14="http://schemas.microsoft.com/office/powerpoint/2010/main" val="10604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hr-HR" sz="3200" dirty="0">
                <a:latin typeface="Arial" pitchFamily="34" charset="0"/>
                <a:cs typeface="Arial" pitchFamily="34" charset="0"/>
              </a:rPr>
              <a:t>Elekroliza taline natrijeva klorida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Natrijev klorid, NaCl (s),  je ionski kristal koji se zagrijavanjem u metalnom lončiću iznad 800 °C rastali. Na taj način nastaje talina, elektrolit u kojem se nalaze natrijevi i kloridni ioni, koji se slobodno gibaju u svim smjerovima.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U talinu se urone grafitne elektrode i spoje se električnim vodičima na bateriju.</a:t>
            </a:r>
          </a:p>
        </p:txBody>
      </p:sp>
      <p:pic>
        <p:nvPicPr>
          <p:cNvPr id="3076" name="Picture 4" descr="C:\Users\Korisnik\Desktop\sour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314947" cy="17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56989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vi-VN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90465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7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5867400" cy="6120680"/>
          </a:xfrm>
        </p:spPr>
        <p:txBody>
          <a:bodyPr>
            <a:noAutofit/>
          </a:bodyPr>
          <a:lstStyle/>
          <a:p>
            <a:r>
              <a:rPr lang="hr-HR" sz="1800" dirty="0">
                <a:latin typeface="Arial" pitchFamily="34" charset="0"/>
                <a:cs typeface="Arial" pitchFamily="34" charset="0"/>
              </a:rPr>
              <a:t>Nakon zatvaranja strujnoga kruga dolazi do usmjerenoga gibanja iona prema suprotno nabijenim elektrodama. Natrijevi ioni, Na+ (kationi) usmjeravaju se prema negativnoj elektrodi, katodi, a kloridni ioni, Cl– (anioni) prema pozitivnoj elektrodi, anodi. Na katodi se Na+ ioni reduciraju, a na anodi se Cl– ioni oksidiraju.</a:t>
            </a:r>
          </a:p>
          <a:p>
            <a:endParaRPr lang="hr-HR" sz="1800" dirty="0">
              <a:latin typeface="Arial" pitchFamily="34" charset="0"/>
              <a:cs typeface="Arial" pitchFamily="34" charset="0"/>
            </a:endParaRP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Elektrolizu taline natrijeva klorida možemo prikazati reakcijom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hr-HR" sz="1800" dirty="0">
              <a:latin typeface="Arial" pitchFamily="34" charset="0"/>
              <a:cs typeface="Arial" pitchFamily="34" charset="0"/>
            </a:endParaRP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NaCl(s)−→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Δ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Na+(l)+Cl−(l)</a:t>
            </a: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katoda (–): Na+(l)+e−⟶Na(l)/⋅2</a:t>
            </a: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anoda (+): 2Cl−(l)⟶Cl2(g)+2e−</a:t>
            </a: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katoda (–): 2Na+(l)+2e−⟶2Na(l)</a:t>
            </a: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anoda (+): 2Cl−(l)⟶Cl2(g)+2e−</a:t>
            </a: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2Na+(l)+2Cl−(l)⟶2Na(l)+Cl2(g)</a:t>
            </a:r>
          </a:p>
          <a:p>
            <a:r>
              <a:rPr lang="hr-HR" sz="1800" dirty="0">
                <a:latin typeface="Arial" pitchFamily="34" charset="0"/>
                <a:cs typeface="Arial" pitchFamily="34" charset="0"/>
              </a:rPr>
              <a:t>Natrijev klorid se djelovanjem električne struje razložio na natrij i klor</a:t>
            </a:r>
          </a:p>
        </p:txBody>
      </p:sp>
    </p:spTree>
    <p:extLst>
      <p:ext uri="{BB962C8B-B14F-4D97-AF65-F5344CB8AC3E}">
        <p14:creationId xmlns:p14="http://schemas.microsoft.com/office/powerpoint/2010/main" val="13581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1143000"/>
          </a:xfrm>
        </p:spPr>
        <p:txBody>
          <a:bodyPr>
            <a:norm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Elektroliza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vode            </a:t>
            </a:r>
            <a:r>
              <a:rPr lang="hr-HR" sz="1800" i="1" dirty="0" smtClean="0">
                <a:latin typeface="Arial" pitchFamily="34" charset="0"/>
                <a:cs typeface="Arial" pitchFamily="34" charset="0"/>
              </a:rPr>
              <a:t>Hofmannov aparat</a:t>
            </a:r>
            <a:r>
              <a:rPr lang="hr-HR" sz="1800" i="1" dirty="0"/>
              <a:t/>
            </a:r>
            <a:br>
              <a:rPr lang="hr-HR" sz="1800" i="1" dirty="0"/>
            </a:br>
            <a:endParaRPr lang="hr-HR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 smtClean="0"/>
              <a:t>Elektrolizu </a:t>
            </a:r>
            <a:r>
              <a:rPr lang="vi-VN" dirty="0"/>
              <a:t>vode najbolje je izvesti u Hofmannovu aparatu s platinskim elektrodama jer se može pratiti kvalitativni i kvantitativni tijek reakcije. </a:t>
            </a:r>
            <a:endParaRPr lang="hr-HR" dirty="0" smtClean="0"/>
          </a:p>
          <a:p>
            <a:r>
              <a:rPr lang="vi-VN" dirty="0" smtClean="0"/>
              <a:t>Voda </a:t>
            </a:r>
            <a:r>
              <a:rPr lang="vi-VN" dirty="0"/>
              <a:t>je slabi elektrolit, pa je potrebno u nju dodati malo razrijeđene sumporne kiseline da bi joj se povećala vodljivost.</a:t>
            </a:r>
            <a:endParaRPr lang="hr-HR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07" y="980728"/>
            <a:ext cx="2614941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9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0880" cy="1143000"/>
          </a:xfrm>
        </p:spPr>
        <p:txBody>
          <a:bodyPr>
            <a:norm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Elektroliza vodenih otopina soli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Elektrolizom vodenih otopina soli u kojima se nalaze kationi alkalijskih i zemnoalkalijskih metala te aluminijevi ili amonijevi kationi, na katodi će se reducirati molekule vode.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Ako se u vodenim otopinama soli nalaze anioni u kojima je oksidacijski broj središnjeg atoma maksimalan (npr. oksidacijski broj atoma sumpora u sulfatnom ionu je VI), na anodi će se oksidirati molekule vode.</a:t>
            </a:r>
          </a:p>
        </p:txBody>
      </p:sp>
    </p:spTree>
    <p:extLst>
      <p:ext uri="{BB962C8B-B14F-4D97-AF65-F5344CB8AC3E}">
        <p14:creationId xmlns:p14="http://schemas.microsoft.com/office/powerpoint/2010/main" val="130028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5867400" cy="5793507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Pri elektrolizi vode na elektrodama se odvijaju sljedeće reakcije: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katoda(–): 2H2O(l)+2e−⟶H2(g)+2OH−(aq)/⋅2</a:t>
            </a:r>
          </a:p>
          <a:p>
            <a:r>
              <a:rPr lang="hr-HR" dirty="0"/>
              <a:t>anoda (+): 2H2O(l)⟶O2(g)+4H+(aq)+4e−</a:t>
            </a:r>
          </a:p>
          <a:p>
            <a:r>
              <a:rPr lang="hr-HR" dirty="0"/>
              <a:t>katoda(–): 4H2O(l)+4e−⟶2H2(g)+4OH−(aq)</a:t>
            </a:r>
          </a:p>
          <a:p>
            <a:r>
              <a:rPr lang="hr-HR" dirty="0"/>
              <a:t>anoda (+): 2H2O(l)⟶O2(g)+4H+(aq)+4e−</a:t>
            </a:r>
          </a:p>
          <a:p>
            <a:endParaRPr lang="hr-HR" dirty="0"/>
          </a:p>
          <a:p>
            <a:r>
              <a:rPr lang="hr-HR" dirty="0"/>
              <a:t> 6H2O(l)⟶2H2(g)+O2(g)+	4OH−(aq)+4H+(aq)</a:t>
            </a:r>
          </a:p>
          <a:p>
            <a:r>
              <a:rPr lang="hr-HR" dirty="0" smtClean="0"/>
              <a:t>2H2O(l</a:t>
            </a:r>
            <a:r>
              <a:rPr lang="hr-HR" dirty="0"/>
              <a:t>)⟶2H2(g)+O2(g)</a:t>
            </a:r>
          </a:p>
          <a:p>
            <a:r>
              <a:rPr lang="hr-HR" dirty="0"/>
              <a:t>Elektrolizom vode nastaju vodik i kisik.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8012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-Lab-PowerPoint-Template-147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Science-Lab-PowerPoint-Template-1474</Template>
  <TotalTime>78</TotalTime>
  <Words>602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Science-Lab-PowerPoint-Template-1474</vt:lpstr>
      <vt:lpstr>PowerPoint Presentation</vt:lpstr>
      <vt:lpstr>PowerPoint Presentation</vt:lpstr>
      <vt:lpstr>PowerPoint Presentation</vt:lpstr>
      <vt:lpstr>Elekroliza taline natrijeva klorida</vt:lpstr>
      <vt:lpstr>PowerPoint Presentation</vt:lpstr>
      <vt:lpstr>PowerPoint Presentation</vt:lpstr>
      <vt:lpstr>Elektroliza vode            Hofmannov aparat </vt:lpstr>
      <vt:lpstr>Elektroliza vodenih otopina soli</vt:lpstr>
      <vt:lpstr>PowerPoint Presentation</vt:lpstr>
      <vt:lpstr>Kationi i anioni</vt:lpstr>
      <vt:lpstr> https://youtu.be/x1oK8HzD0gI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12</cp:revision>
  <dcterms:created xsi:type="dcterms:W3CDTF">2020-03-30T19:51:29Z</dcterms:created>
  <dcterms:modified xsi:type="dcterms:W3CDTF">2020-03-31T13:07:09Z</dcterms:modified>
</cp:coreProperties>
</file>