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sr-Latn-C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24E8-CE84-4D45-887B-4E4E86EB5A15}" type="datetimeFigureOut">
              <a:rPr lang="sr-Latn-CS" smtClean="0"/>
              <a:t>27.5.2020.</a:t>
            </a:fld>
            <a:endParaRPr lang="sr-Latn-C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3884A-2A48-4797-98A8-50889D968512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965912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sr-Latn-C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24E8-CE84-4D45-887B-4E4E86EB5A15}" type="datetimeFigureOut">
              <a:rPr lang="sr-Latn-CS" smtClean="0"/>
              <a:t>27.5.2020.</a:t>
            </a:fld>
            <a:endParaRPr lang="sr-Latn-C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3884A-2A48-4797-98A8-50889D968512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772544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sr-Latn-C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24E8-CE84-4D45-887B-4E4E86EB5A15}" type="datetimeFigureOut">
              <a:rPr lang="sr-Latn-CS" smtClean="0"/>
              <a:t>27.5.2020.</a:t>
            </a:fld>
            <a:endParaRPr lang="sr-Latn-C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3884A-2A48-4797-98A8-50889D968512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68456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sr-Latn-C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24E8-CE84-4D45-887B-4E4E86EB5A15}" type="datetimeFigureOut">
              <a:rPr lang="sr-Latn-CS" smtClean="0"/>
              <a:t>27.5.2020.</a:t>
            </a:fld>
            <a:endParaRPr lang="sr-Latn-C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3884A-2A48-4797-98A8-50889D968512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79400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24E8-CE84-4D45-887B-4E4E86EB5A15}" type="datetimeFigureOut">
              <a:rPr lang="sr-Latn-CS" smtClean="0"/>
              <a:t>27.5.2020.</a:t>
            </a:fld>
            <a:endParaRPr lang="sr-Latn-C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3884A-2A48-4797-98A8-50889D968512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106428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sr-Latn-C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sr-Latn-C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24E8-CE84-4D45-887B-4E4E86EB5A15}" type="datetimeFigureOut">
              <a:rPr lang="sr-Latn-CS" smtClean="0"/>
              <a:t>27.5.2020.</a:t>
            </a:fld>
            <a:endParaRPr lang="sr-Latn-C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3884A-2A48-4797-98A8-50889D968512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33578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sr-Latn-C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sr-Latn-C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24E8-CE84-4D45-887B-4E4E86EB5A15}" type="datetimeFigureOut">
              <a:rPr lang="sr-Latn-CS" smtClean="0"/>
              <a:t>27.5.2020.</a:t>
            </a:fld>
            <a:endParaRPr lang="sr-Latn-C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3884A-2A48-4797-98A8-50889D968512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73233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24E8-CE84-4D45-887B-4E4E86EB5A15}" type="datetimeFigureOut">
              <a:rPr lang="sr-Latn-CS" smtClean="0"/>
              <a:t>27.5.2020.</a:t>
            </a:fld>
            <a:endParaRPr lang="sr-Latn-C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3884A-2A48-4797-98A8-50889D968512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79111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24E8-CE84-4D45-887B-4E4E86EB5A15}" type="datetimeFigureOut">
              <a:rPr lang="sr-Latn-CS" smtClean="0"/>
              <a:t>27.5.2020.</a:t>
            </a:fld>
            <a:endParaRPr lang="sr-Latn-C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3884A-2A48-4797-98A8-50889D968512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55792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sr-Latn-C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24E8-CE84-4D45-887B-4E4E86EB5A15}" type="datetimeFigureOut">
              <a:rPr lang="sr-Latn-CS" smtClean="0"/>
              <a:t>27.5.2020.</a:t>
            </a:fld>
            <a:endParaRPr lang="sr-Latn-C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3884A-2A48-4797-98A8-50889D968512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631496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24E8-CE84-4D45-887B-4E4E86EB5A15}" type="datetimeFigureOut">
              <a:rPr lang="sr-Latn-CS" smtClean="0"/>
              <a:t>27.5.2020.</a:t>
            </a:fld>
            <a:endParaRPr lang="sr-Latn-C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3884A-2A48-4797-98A8-50889D968512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85602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sr-Latn-C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sr-Latn-C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D24E8-CE84-4D45-887B-4E4E86EB5A15}" type="datetimeFigureOut">
              <a:rPr lang="sr-Latn-CS" smtClean="0"/>
              <a:t>27.5.2020.</a:t>
            </a:fld>
            <a:endParaRPr lang="sr-Latn-C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3884A-2A48-4797-98A8-50889D968512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36766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BA" dirty="0" smtClean="0"/>
              <a:t>ELEKTRONIČKI SKLOPOVI</a:t>
            </a:r>
            <a:endParaRPr lang="sr-Latn-C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BA" dirty="0" smtClean="0"/>
              <a:t>OPTOELEKTRONIKA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625329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9" y="0"/>
            <a:ext cx="9213274" cy="6858000"/>
          </a:xfrm>
        </p:spPr>
      </p:pic>
    </p:spTree>
    <p:extLst>
      <p:ext uri="{BB962C8B-B14F-4D97-AF65-F5344CB8AC3E}">
        <p14:creationId xmlns:p14="http://schemas.microsoft.com/office/powerpoint/2010/main" val="448613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64559" cy="6858000"/>
          </a:xfrm>
        </p:spPr>
      </p:pic>
    </p:spTree>
    <p:extLst>
      <p:ext uri="{BB962C8B-B14F-4D97-AF65-F5344CB8AC3E}">
        <p14:creationId xmlns:p14="http://schemas.microsoft.com/office/powerpoint/2010/main" val="904214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1" y="0"/>
            <a:ext cx="9240982" cy="6858000"/>
          </a:xfrm>
        </p:spPr>
      </p:pic>
    </p:spTree>
    <p:extLst>
      <p:ext uri="{BB962C8B-B14F-4D97-AF65-F5344CB8AC3E}">
        <p14:creationId xmlns:p14="http://schemas.microsoft.com/office/powerpoint/2010/main" val="3427153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782"/>
            <a:ext cx="9250215" cy="6874782"/>
          </a:xfrm>
        </p:spPr>
      </p:pic>
    </p:spTree>
    <p:extLst>
      <p:ext uri="{BB962C8B-B14F-4D97-AF65-F5344CB8AC3E}">
        <p14:creationId xmlns:p14="http://schemas.microsoft.com/office/powerpoint/2010/main" val="3976109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BA" dirty="0" smtClean="0"/>
          </a:p>
          <a:p>
            <a:endParaRPr lang="hr-BA" dirty="0"/>
          </a:p>
          <a:p>
            <a:pPr marL="0" indent="0">
              <a:buNone/>
            </a:pPr>
            <a:r>
              <a:rPr lang="hr-BA" dirty="0" smtClean="0"/>
              <a:t>                                       </a:t>
            </a:r>
            <a:r>
              <a:rPr lang="hr-BA" dirty="0" err="1" smtClean="0"/>
              <a:t>Kraj..</a:t>
            </a:r>
            <a:r>
              <a:rPr lang="hr-BA" dirty="0" smtClean="0"/>
              <a:t>.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2687833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smtClean="0"/>
              <a:t>Gradivo je nastavak obrade poluvodičkih elemenata. Poluvodiči koji rade na principu djelovanja svjetlosti generiraju široku lepezu primjena u elektronici. U nastavku su primjeri i vrste takvih elemenata i njihovih spojeva.</a:t>
            </a: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1866989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319" y="1600200"/>
            <a:ext cx="6123361" cy="4525963"/>
          </a:xfrm>
        </p:spPr>
      </p:pic>
    </p:spTree>
    <p:extLst>
      <p:ext uri="{BB962C8B-B14F-4D97-AF65-F5344CB8AC3E}">
        <p14:creationId xmlns:p14="http://schemas.microsoft.com/office/powerpoint/2010/main" val="2986381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776892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8989" cy="6858000"/>
          </a:xfrm>
        </p:spPr>
      </p:pic>
    </p:spTree>
    <p:extLst>
      <p:ext uri="{BB962C8B-B14F-4D97-AF65-F5344CB8AC3E}">
        <p14:creationId xmlns:p14="http://schemas.microsoft.com/office/powerpoint/2010/main" val="2952665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0002" cy="6858000"/>
          </a:xfrm>
        </p:spPr>
      </p:pic>
    </p:spTree>
    <p:extLst>
      <p:ext uri="{BB962C8B-B14F-4D97-AF65-F5344CB8AC3E}">
        <p14:creationId xmlns:p14="http://schemas.microsoft.com/office/powerpoint/2010/main" val="2893545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958" y="1600200"/>
            <a:ext cx="6160083" cy="4525963"/>
          </a:xfrm>
        </p:spPr>
      </p:pic>
    </p:spTree>
    <p:extLst>
      <p:ext uri="{BB962C8B-B14F-4D97-AF65-F5344CB8AC3E}">
        <p14:creationId xmlns:p14="http://schemas.microsoft.com/office/powerpoint/2010/main" val="3164711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9" y="0"/>
            <a:ext cx="9212856" cy="6858000"/>
          </a:xfrm>
        </p:spPr>
      </p:pic>
    </p:spTree>
    <p:extLst>
      <p:ext uri="{BB962C8B-B14F-4D97-AF65-F5344CB8AC3E}">
        <p14:creationId xmlns:p14="http://schemas.microsoft.com/office/powerpoint/2010/main" val="415709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41573" cy="6858000"/>
          </a:xfrm>
        </p:spPr>
      </p:pic>
    </p:spTree>
    <p:extLst>
      <p:ext uri="{BB962C8B-B14F-4D97-AF65-F5344CB8AC3E}">
        <p14:creationId xmlns:p14="http://schemas.microsoft.com/office/powerpoint/2010/main" val="196384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39</Words>
  <Application>Microsoft Office PowerPoint</Application>
  <PresentationFormat>Prikaz na zaslonu (4:3)</PresentationFormat>
  <Paragraphs>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5" baseType="lpstr">
      <vt:lpstr>Tema sustava Office</vt:lpstr>
      <vt:lpstr>ELEKTRONIČKI SKLOPOVI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ELEKTRONIČKI SKLOPOVI</dc:title>
  <dc:creator>CEPS</dc:creator>
  <cp:lastModifiedBy>CEPS</cp:lastModifiedBy>
  <cp:revision>2</cp:revision>
  <dcterms:created xsi:type="dcterms:W3CDTF">2020-05-27T14:40:28Z</dcterms:created>
  <dcterms:modified xsi:type="dcterms:W3CDTF">2020-05-27T14:51:52Z</dcterms:modified>
</cp:coreProperties>
</file>