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8" autoAdjust="0"/>
    <p:restoredTop sz="94660"/>
  </p:normalViewPr>
  <p:slideViewPr>
    <p:cSldViewPr snapToGrid="0">
      <p:cViewPr>
        <p:scale>
          <a:sx n="70" d="100"/>
          <a:sy n="70" d="100"/>
        </p:scale>
        <p:origin x="-44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631" y="1128156"/>
            <a:ext cx="10046525" cy="3800104"/>
          </a:xfrm>
        </p:spPr>
        <p:txBody>
          <a:bodyPr>
            <a:normAutofit/>
          </a:bodyPr>
          <a:lstStyle/>
          <a:p>
            <a:r>
              <a:rPr lang="hr-HR" sz="7200" dirty="0" err="1" smtClean="0">
                <a:latin typeface="Lucida Handwriting" pitchFamily="66" charset="0"/>
                <a:cs typeface="Aharoni" pitchFamily="2" charset="-79"/>
              </a:rPr>
              <a:t>Expressions</a:t>
            </a:r>
            <a:r>
              <a:rPr lang="hr-HR" sz="7200" dirty="0" smtClean="0">
                <a:latin typeface="Lucida Handwriting" pitchFamily="66" charset="0"/>
                <a:cs typeface="Aharoni" pitchFamily="2" charset="-79"/>
              </a:rPr>
              <a:t> </a:t>
            </a:r>
            <a:r>
              <a:rPr lang="hr-HR" sz="7200" dirty="0" err="1" smtClean="0">
                <a:latin typeface="Lucida Handwriting" pitchFamily="66" charset="0"/>
                <a:cs typeface="Aharoni" pitchFamily="2" charset="-79"/>
              </a:rPr>
              <a:t>of</a:t>
            </a:r>
            <a:r>
              <a:rPr lang="hr-HR" sz="7200" dirty="0" smtClean="0">
                <a:latin typeface="Lucida Handwriting" pitchFamily="66" charset="0"/>
                <a:cs typeface="Aharoni" pitchFamily="2" charset="-79"/>
              </a:rPr>
              <a:t> </a:t>
            </a:r>
            <a:r>
              <a:rPr lang="hr-HR" sz="7200" dirty="0" err="1" smtClean="0">
                <a:latin typeface="Lucida Handwriting" pitchFamily="66" charset="0"/>
                <a:cs typeface="Aharoni" pitchFamily="2" charset="-79"/>
              </a:rPr>
              <a:t>quantity</a:t>
            </a:r>
            <a:endParaRPr lang="hr-HR" sz="7200" dirty="0">
              <a:latin typeface="Lucida Handwriting" pitchFamily="66" charset="0"/>
              <a:cs typeface="Aharoni" pitchFamily="2" charset="-79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 flipV="1">
            <a:off x="1371600" y="1246909"/>
            <a:ext cx="9448800" cy="71252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8551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69144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648325"/>
            <a:ext cx="10820400" cy="4570361"/>
          </a:xfrm>
        </p:spPr>
        <p:txBody>
          <a:bodyPr>
            <a:normAutofit/>
          </a:bodyPr>
          <a:lstStyle/>
          <a:p>
            <a:r>
              <a:rPr lang="hr-HR" sz="3200" i="1" dirty="0" smtClean="0"/>
              <a:t>No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i="1" dirty="0" err="1" smtClean="0"/>
              <a:t>every</a:t>
            </a:r>
            <a:r>
              <a:rPr lang="hr-HR" sz="3200" dirty="0" smtClean="0"/>
              <a:t> </a:t>
            </a:r>
            <a:r>
              <a:rPr lang="hr-HR" sz="3200" dirty="0" err="1" smtClean="0"/>
              <a:t>cannot</a:t>
            </a:r>
            <a:r>
              <a:rPr lang="hr-HR" sz="3200" dirty="0" smtClean="0"/>
              <a:t> </a:t>
            </a:r>
            <a:r>
              <a:rPr lang="hr-HR" sz="3200" dirty="0" err="1" smtClean="0"/>
              <a:t>be</a:t>
            </a:r>
            <a:r>
              <a:rPr lang="hr-HR" sz="3200" dirty="0" smtClean="0"/>
              <a:t> </a:t>
            </a:r>
            <a:r>
              <a:rPr lang="hr-HR" sz="3200" dirty="0" err="1" smtClean="0"/>
              <a:t>used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</a:t>
            </a:r>
            <a:r>
              <a:rPr lang="hr-HR" sz="3200" dirty="0" err="1" smtClean="0"/>
              <a:t>this</a:t>
            </a:r>
            <a:r>
              <a:rPr lang="hr-HR" sz="3200" dirty="0" smtClean="0"/>
              <a:t> </a:t>
            </a:r>
            <a:r>
              <a:rPr lang="hr-HR" sz="3200" dirty="0" err="1" smtClean="0"/>
              <a:t>way</a:t>
            </a:r>
            <a:r>
              <a:rPr lang="hr-HR" sz="3200" dirty="0" smtClean="0"/>
              <a:t>, </a:t>
            </a:r>
            <a:r>
              <a:rPr lang="hr-HR" sz="3200" dirty="0" err="1" smtClean="0"/>
              <a:t>so</a:t>
            </a:r>
            <a:r>
              <a:rPr lang="hr-HR" sz="3200" dirty="0" smtClean="0"/>
              <a:t> </a:t>
            </a:r>
            <a:r>
              <a:rPr lang="hr-HR" sz="3200" dirty="0" err="1" smtClean="0"/>
              <a:t>those</a:t>
            </a:r>
            <a:r>
              <a:rPr lang="hr-HR" sz="3200" dirty="0" smtClean="0"/>
              <a:t> </a:t>
            </a:r>
            <a:r>
              <a:rPr lang="hr-HR" sz="3200" dirty="0" err="1" smtClean="0"/>
              <a:t>quantifiers</a:t>
            </a:r>
            <a:r>
              <a:rPr lang="hr-HR" sz="3200" dirty="0" smtClean="0"/>
              <a:t> are </a:t>
            </a:r>
            <a:r>
              <a:rPr lang="hr-HR" sz="3200" dirty="0" err="1" smtClean="0"/>
              <a:t>replaced</a:t>
            </a:r>
            <a:r>
              <a:rPr lang="hr-HR" sz="3200" dirty="0" smtClean="0"/>
              <a:t> </a:t>
            </a:r>
            <a:r>
              <a:rPr lang="hr-HR" sz="3200" dirty="0" err="1" smtClean="0"/>
              <a:t>by</a:t>
            </a:r>
            <a:r>
              <a:rPr lang="hr-HR" sz="3200" dirty="0" smtClean="0"/>
              <a:t> </a:t>
            </a:r>
            <a:r>
              <a:rPr lang="hr-HR" sz="3200" i="1" dirty="0" smtClean="0"/>
              <a:t>none, </a:t>
            </a:r>
            <a:r>
              <a:rPr lang="hr-HR" sz="3200" i="1" dirty="0" err="1" smtClean="0"/>
              <a:t>every</a:t>
            </a:r>
            <a:r>
              <a:rPr lang="hr-HR" sz="3200" i="1" dirty="0" smtClean="0"/>
              <a:t> one </a:t>
            </a:r>
            <a:r>
              <a:rPr lang="hr-HR" sz="3200" dirty="0" smtClean="0"/>
              <a:t>or </a:t>
            </a:r>
            <a:r>
              <a:rPr lang="hr-HR" sz="3200" i="1" dirty="0" smtClean="0"/>
              <a:t>all.</a:t>
            </a:r>
          </a:p>
          <a:p>
            <a:endParaRPr lang="hr-HR" sz="3200" i="1" dirty="0" smtClean="0"/>
          </a:p>
          <a:p>
            <a:r>
              <a:rPr lang="hr-HR" sz="3200" b="1" i="1" dirty="0" smtClean="0"/>
              <a:t>None 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the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audience</a:t>
            </a:r>
            <a:r>
              <a:rPr lang="hr-HR" sz="3200" b="1" i="1" dirty="0" smtClean="0"/>
              <a:t> </a:t>
            </a:r>
            <a:r>
              <a:rPr lang="hr-HR" sz="3200" i="1" dirty="0" err="1" smtClean="0"/>
              <a:t>was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listening</a:t>
            </a:r>
            <a:r>
              <a:rPr lang="hr-HR" sz="3200" i="1" dirty="0" smtClean="0"/>
              <a:t>.</a:t>
            </a:r>
          </a:p>
          <a:p>
            <a:r>
              <a:rPr lang="hr-HR" sz="3200" b="1" i="1" dirty="0" err="1" smtClean="0"/>
              <a:t>All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the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hotels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were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booked</a:t>
            </a:r>
            <a:r>
              <a:rPr lang="hr-HR" sz="3200" i="1" dirty="0" smtClean="0"/>
              <a:t>.</a:t>
            </a:r>
          </a:p>
          <a:p>
            <a:endParaRPr lang="hr-HR" sz="32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Some, </a:t>
            </a:r>
            <a:r>
              <a:rPr lang="hr-HR" dirty="0" err="1" smtClean="0"/>
              <a:t>any</a:t>
            </a:r>
            <a:r>
              <a:rPr lang="hr-HR" dirty="0" smtClean="0"/>
              <a:t>, </a:t>
            </a:r>
            <a:r>
              <a:rPr lang="hr-HR" dirty="0" err="1" smtClean="0"/>
              <a:t>somebody</a:t>
            </a:r>
            <a:r>
              <a:rPr lang="hr-HR" dirty="0" smtClean="0"/>
              <a:t>, </a:t>
            </a:r>
            <a:r>
              <a:rPr lang="hr-HR" dirty="0" err="1" smtClean="0"/>
              <a:t>anything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i="1" dirty="0" smtClean="0"/>
              <a:t>Some/</a:t>
            </a:r>
            <a:r>
              <a:rPr lang="hr-HR" sz="3200" i="1" dirty="0" err="1" smtClean="0"/>
              <a:t>somebody</a:t>
            </a:r>
            <a:r>
              <a:rPr lang="hr-HR" sz="3200" dirty="0" smtClean="0"/>
              <a:t> are </a:t>
            </a:r>
            <a:r>
              <a:rPr lang="hr-HR" sz="3200" dirty="0" err="1" smtClean="0"/>
              <a:t>used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</a:t>
            </a:r>
            <a:r>
              <a:rPr lang="hr-HR" sz="3200" dirty="0" err="1" smtClean="0"/>
              <a:t>affirmative</a:t>
            </a:r>
            <a:r>
              <a:rPr lang="hr-HR" sz="3200" dirty="0" smtClean="0"/>
              <a:t> </a:t>
            </a:r>
            <a:r>
              <a:rPr lang="hr-HR" sz="3200" dirty="0" err="1" smtClean="0"/>
              <a:t>sentences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i="1" dirty="0" err="1" smtClean="0"/>
              <a:t>any</a:t>
            </a:r>
            <a:r>
              <a:rPr lang="hr-HR" sz="3200" i="1" dirty="0" smtClean="0"/>
              <a:t>/</a:t>
            </a:r>
            <a:r>
              <a:rPr lang="hr-HR" sz="3200" i="1" dirty="0" err="1" smtClean="0"/>
              <a:t>anything</a:t>
            </a:r>
            <a:r>
              <a:rPr lang="hr-HR" sz="3200" dirty="0" smtClean="0"/>
              <a:t> </a:t>
            </a:r>
            <a:r>
              <a:rPr lang="hr-HR" sz="3200" dirty="0" err="1" smtClean="0"/>
              <a:t>are</a:t>
            </a:r>
            <a:r>
              <a:rPr lang="hr-HR" sz="3200" dirty="0" smtClean="0"/>
              <a:t>  </a:t>
            </a:r>
            <a:r>
              <a:rPr lang="hr-HR" sz="3200" dirty="0" err="1" smtClean="0"/>
              <a:t>used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</a:t>
            </a:r>
            <a:r>
              <a:rPr lang="hr-HR" sz="3200" dirty="0" err="1" smtClean="0"/>
              <a:t>negatives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questions</a:t>
            </a:r>
            <a:r>
              <a:rPr lang="hr-HR" sz="3200" dirty="0" smtClean="0"/>
              <a:t>.</a:t>
            </a:r>
          </a:p>
          <a:p>
            <a:endParaRPr lang="hr-HR" sz="3200" dirty="0" smtClean="0"/>
          </a:p>
          <a:p>
            <a:r>
              <a:rPr lang="hr-HR" sz="3200" i="1" dirty="0" smtClean="0"/>
              <a:t>I </a:t>
            </a:r>
            <a:r>
              <a:rPr lang="hr-HR" sz="3200" i="1" dirty="0" err="1" smtClean="0"/>
              <a:t>need</a:t>
            </a:r>
            <a:r>
              <a:rPr lang="hr-HR" sz="3200" i="1" dirty="0" smtClean="0"/>
              <a:t> </a:t>
            </a:r>
            <a:r>
              <a:rPr lang="hr-HR" sz="3200" b="1" i="1" dirty="0" smtClean="0"/>
              <a:t>some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help</a:t>
            </a:r>
            <a:r>
              <a:rPr lang="hr-HR" sz="3200" i="1" dirty="0" smtClean="0"/>
              <a:t>.</a:t>
            </a:r>
          </a:p>
          <a:p>
            <a:r>
              <a:rPr lang="hr-HR" sz="3200" i="1" dirty="0" smtClean="0"/>
              <a:t>I don’t </a:t>
            </a:r>
            <a:r>
              <a:rPr lang="hr-HR" sz="3200" i="1" dirty="0" err="1" smtClean="0"/>
              <a:t>need</a:t>
            </a:r>
            <a:r>
              <a:rPr lang="hr-HR" sz="3200" i="1" dirty="0" smtClean="0"/>
              <a:t> </a:t>
            </a:r>
            <a:r>
              <a:rPr lang="hr-HR" sz="3200" b="1" i="1" dirty="0" err="1" smtClean="0"/>
              <a:t>any</a:t>
            </a:r>
            <a:r>
              <a:rPr lang="hr-HR" sz="3200" b="1" i="1" dirty="0" smtClean="0"/>
              <a:t> </a:t>
            </a:r>
            <a:r>
              <a:rPr lang="hr-HR" sz="3200" i="1" dirty="0" err="1" smtClean="0"/>
              <a:t>shopping</a:t>
            </a:r>
            <a:r>
              <a:rPr lang="hr-HR" sz="3200" i="1" dirty="0" smtClean="0"/>
              <a:t>.</a:t>
            </a:r>
            <a:endParaRPr lang="hr-HR" sz="32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95600" y="324853"/>
            <a:ext cx="8610600" cy="1407694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Much</a:t>
            </a:r>
            <a:r>
              <a:rPr lang="hr-HR" dirty="0" smtClean="0"/>
              <a:t>, </a:t>
            </a:r>
            <a:r>
              <a:rPr lang="hr-HR" dirty="0" err="1" smtClean="0"/>
              <a:t>many</a:t>
            </a:r>
            <a:r>
              <a:rPr lang="hr-HR" dirty="0" smtClean="0"/>
              <a:t>, a </a:t>
            </a:r>
            <a:r>
              <a:rPr lang="hr-HR" dirty="0" err="1" smtClean="0"/>
              <a:t>lot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, </a:t>
            </a:r>
            <a:r>
              <a:rPr lang="hr-HR" dirty="0" err="1" smtClean="0"/>
              <a:t>lots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, </a:t>
            </a:r>
            <a:r>
              <a:rPr lang="hr-HR" dirty="0" err="1" smtClean="0"/>
              <a:t>a</a:t>
            </a:r>
            <a:r>
              <a:rPr lang="hr-HR" dirty="0" smtClean="0"/>
              <a:t> great </a:t>
            </a:r>
            <a:r>
              <a:rPr lang="hr-HR" dirty="0" err="1" smtClean="0"/>
              <a:t>deal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, a </a:t>
            </a:r>
            <a:r>
              <a:rPr lang="hr-HR" dirty="0" err="1" smtClean="0"/>
              <a:t>large</a:t>
            </a:r>
            <a:r>
              <a:rPr lang="hr-HR" dirty="0" smtClean="0"/>
              <a:t> </a:t>
            </a: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, </a:t>
            </a:r>
            <a:r>
              <a:rPr lang="hr-HR" dirty="0" err="1" smtClean="0"/>
              <a:t>plenty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852864"/>
            <a:ext cx="10820400" cy="4365822"/>
          </a:xfrm>
        </p:spPr>
        <p:txBody>
          <a:bodyPr>
            <a:normAutofit lnSpcReduction="10000"/>
          </a:bodyPr>
          <a:lstStyle/>
          <a:p>
            <a:r>
              <a:rPr lang="hr-HR" sz="2400" i="1" dirty="0" err="1" smtClean="0"/>
              <a:t>Much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i="1" dirty="0" err="1" smtClean="0"/>
              <a:t>many</a:t>
            </a:r>
            <a:r>
              <a:rPr lang="hr-HR" sz="2400" dirty="0" smtClean="0"/>
              <a:t> are </a:t>
            </a:r>
            <a:r>
              <a:rPr lang="hr-HR" sz="2400" dirty="0" err="1" smtClean="0"/>
              <a:t>usually</a:t>
            </a:r>
            <a:r>
              <a:rPr lang="hr-HR" sz="2400" dirty="0" smtClean="0"/>
              <a:t> </a:t>
            </a:r>
            <a:r>
              <a:rPr lang="hr-HR" sz="2400" dirty="0" err="1" smtClean="0"/>
              <a:t>used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questions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negatives</a:t>
            </a:r>
            <a:r>
              <a:rPr lang="hr-HR" sz="2400" dirty="0" smtClean="0"/>
              <a:t>.</a:t>
            </a:r>
          </a:p>
          <a:p>
            <a:r>
              <a:rPr lang="hr-HR" sz="2800" i="1" dirty="0" err="1" smtClean="0"/>
              <a:t>How</a:t>
            </a:r>
            <a:r>
              <a:rPr lang="hr-HR" sz="2800" i="1" dirty="0" smtClean="0"/>
              <a:t> </a:t>
            </a:r>
            <a:r>
              <a:rPr lang="hr-HR" sz="2800" b="1" i="1" dirty="0" err="1" smtClean="0"/>
              <a:t>much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does</a:t>
            </a:r>
            <a:r>
              <a:rPr lang="hr-HR" sz="2800" i="1" dirty="0" smtClean="0"/>
              <a:t> it </a:t>
            </a:r>
            <a:r>
              <a:rPr lang="hr-HR" sz="2800" i="1" dirty="0" err="1" smtClean="0"/>
              <a:t>costs</a:t>
            </a:r>
            <a:r>
              <a:rPr lang="hr-HR" sz="2800" i="1" dirty="0" smtClean="0"/>
              <a:t>?</a:t>
            </a:r>
          </a:p>
          <a:p>
            <a:endParaRPr lang="hr-HR" sz="2800" i="1" dirty="0" smtClean="0"/>
          </a:p>
          <a:p>
            <a:r>
              <a:rPr lang="hr-HR" sz="2400" dirty="0" err="1" smtClean="0"/>
              <a:t>We</a:t>
            </a:r>
            <a:r>
              <a:rPr lang="hr-HR" sz="2400" dirty="0" smtClean="0"/>
              <a:t> </a:t>
            </a:r>
            <a:r>
              <a:rPr lang="hr-HR" sz="2400" dirty="0" err="1" smtClean="0"/>
              <a:t>find</a:t>
            </a:r>
            <a:r>
              <a:rPr lang="hr-HR" sz="2400" dirty="0" smtClean="0"/>
              <a:t> </a:t>
            </a:r>
            <a:r>
              <a:rPr lang="hr-HR" sz="2400" i="1" dirty="0" err="1" smtClean="0"/>
              <a:t>much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i="1" dirty="0" err="1" smtClean="0"/>
              <a:t>many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affirmative</a:t>
            </a:r>
            <a:r>
              <a:rPr lang="hr-HR" sz="2400" dirty="0" smtClean="0"/>
              <a:t> </a:t>
            </a:r>
            <a:r>
              <a:rPr lang="hr-HR" sz="2400" dirty="0" err="1" smtClean="0"/>
              <a:t>sentences</a:t>
            </a:r>
            <a:r>
              <a:rPr lang="hr-HR" sz="2400" dirty="0" smtClean="0"/>
              <a:t> </a:t>
            </a:r>
            <a:r>
              <a:rPr lang="hr-HR" sz="2400" dirty="0" err="1" smtClean="0"/>
              <a:t>after</a:t>
            </a:r>
            <a:r>
              <a:rPr lang="hr-HR" sz="2400" dirty="0" smtClean="0"/>
              <a:t> </a:t>
            </a:r>
            <a:r>
              <a:rPr lang="hr-HR" sz="2400" i="1" dirty="0" err="1" smtClean="0"/>
              <a:t>so</a:t>
            </a:r>
            <a:r>
              <a:rPr lang="hr-HR" sz="2400" i="1" dirty="0" smtClean="0"/>
              <a:t>, as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i="1" dirty="0" err="1" smtClean="0"/>
              <a:t>too</a:t>
            </a:r>
            <a:r>
              <a:rPr lang="hr-HR" sz="2400" dirty="0" smtClean="0"/>
              <a:t>.</a:t>
            </a:r>
          </a:p>
          <a:p>
            <a:r>
              <a:rPr lang="hr-HR" sz="2800" i="1" dirty="0" err="1" smtClean="0"/>
              <a:t>You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make</a:t>
            </a:r>
            <a:r>
              <a:rPr lang="hr-HR" sz="2800" i="1" dirty="0" smtClean="0"/>
              <a:t> </a:t>
            </a:r>
            <a:r>
              <a:rPr lang="hr-HR" sz="2800" b="1" i="1" dirty="0" err="1" smtClean="0"/>
              <a:t>too</a:t>
            </a:r>
            <a:r>
              <a:rPr lang="hr-HR" sz="2800" b="1" i="1" dirty="0" smtClean="0"/>
              <a:t> </a:t>
            </a:r>
            <a:r>
              <a:rPr lang="hr-HR" sz="2800" b="1" i="1" dirty="0" err="1" smtClean="0"/>
              <a:t>many</a:t>
            </a:r>
            <a:r>
              <a:rPr lang="hr-HR" sz="2800" b="1" i="1" dirty="0" smtClean="0"/>
              <a:t> </a:t>
            </a:r>
            <a:r>
              <a:rPr lang="hr-HR" sz="2800" i="1" dirty="0" err="1" smtClean="0"/>
              <a:t>mistakes</a:t>
            </a:r>
            <a:r>
              <a:rPr lang="hr-HR" sz="2800" i="1" dirty="0" smtClean="0"/>
              <a:t>. </a:t>
            </a:r>
            <a:r>
              <a:rPr lang="hr-HR" sz="2800" i="1" dirty="0" err="1" smtClean="0"/>
              <a:t>Be</a:t>
            </a:r>
            <a:r>
              <a:rPr lang="hr-HR" sz="2800" i="1" dirty="0" smtClean="0"/>
              <a:t> </a:t>
            </a:r>
            <a:r>
              <a:rPr lang="hr-HR" sz="2800" i="1" dirty="0" err="1" smtClean="0"/>
              <a:t>careful</a:t>
            </a:r>
            <a:r>
              <a:rPr lang="hr-HR" sz="2800" i="1" dirty="0" smtClean="0"/>
              <a:t>.</a:t>
            </a:r>
          </a:p>
          <a:p>
            <a:endParaRPr lang="hr-HR" sz="2800" i="1" dirty="0" smtClean="0"/>
          </a:p>
          <a:p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affirmative</a:t>
            </a:r>
            <a:r>
              <a:rPr lang="hr-HR" sz="2400" dirty="0" smtClean="0"/>
              <a:t> </a:t>
            </a:r>
            <a:r>
              <a:rPr lang="hr-HR" sz="2400" dirty="0" err="1" smtClean="0"/>
              <a:t>sentences</a:t>
            </a:r>
            <a:r>
              <a:rPr lang="hr-HR" sz="2400" dirty="0" smtClean="0"/>
              <a:t>,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following</a:t>
            </a:r>
            <a:r>
              <a:rPr lang="hr-HR" sz="2400" dirty="0" smtClean="0"/>
              <a:t> </a:t>
            </a:r>
            <a:r>
              <a:rPr lang="hr-HR" sz="2400" dirty="0" err="1" smtClean="0"/>
              <a:t>forms</a:t>
            </a:r>
            <a:r>
              <a:rPr lang="hr-HR" sz="2400" dirty="0" smtClean="0"/>
              <a:t> are </a:t>
            </a:r>
            <a:r>
              <a:rPr lang="hr-HR" sz="2400" dirty="0" err="1" smtClean="0"/>
              <a:t>found</a:t>
            </a:r>
            <a:r>
              <a:rPr lang="hr-HR" sz="2400" dirty="0" smtClean="0"/>
              <a:t>:</a:t>
            </a:r>
          </a:p>
          <a:p>
            <a:r>
              <a:rPr lang="hr-HR" sz="3200" i="1" dirty="0" err="1" smtClean="0"/>
              <a:t>Plenty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, </a:t>
            </a:r>
            <a:r>
              <a:rPr lang="hr-HR" sz="3200" i="1" dirty="0" err="1" smtClean="0"/>
              <a:t>lots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, a </a:t>
            </a:r>
            <a:r>
              <a:rPr lang="hr-HR" sz="3200" i="1" dirty="0" err="1" smtClean="0"/>
              <a:t>lot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, </a:t>
            </a:r>
            <a:r>
              <a:rPr lang="hr-HR" sz="3200" i="1" dirty="0" err="1" smtClean="0"/>
              <a:t>a</a:t>
            </a:r>
            <a:r>
              <a:rPr lang="hr-HR" sz="3200" i="1" dirty="0" smtClean="0"/>
              <a:t> great </a:t>
            </a:r>
            <a:r>
              <a:rPr lang="hr-HR" sz="3200" i="1" dirty="0" err="1" smtClean="0"/>
              <a:t>deal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, a </a:t>
            </a:r>
            <a:r>
              <a:rPr lang="hr-HR" sz="3200" i="1" dirty="0" err="1" smtClean="0"/>
              <a:t>large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number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dirty="0" smtClean="0"/>
              <a:t>.</a:t>
            </a:r>
            <a:endParaRPr lang="hr-HR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Little</a:t>
            </a:r>
            <a:r>
              <a:rPr lang="hr-HR" dirty="0" smtClean="0"/>
              <a:t>/</a:t>
            </a:r>
            <a:r>
              <a:rPr lang="hr-HR" dirty="0" err="1" smtClean="0"/>
              <a:t>few</a:t>
            </a:r>
            <a:r>
              <a:rPr lang="hr-HR" dirty="0" smtClean="0"/>
              <a:t>//</a:t>
            </a:r>
            <a:r>
              <a:rPr lang="hr-HR" dirty="0" err="1" smtClean="0"/>
              <a:t>less</a:t>
            </a:r>
            <a:r>
              <a:rPr lang="hr-HR" dirty="0" smtClean="0"/>
              <a:t>/</a:t>
            </a:r>
            <a:r>
              <a:rPr lang="hr-HR" dirty="0" err="1" smtClean="0"/>
              <a:t>fewer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i="1" dirty="0" smtClean="0"/>
              <a:t>A </a:t>
            </a:r>
            <a:r>
              <a:rPr lang="hr-HR" sz="3200" i="1" dirty="0" err="1" smtClean="0"/>
              <a:t>little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a</a:t>
            </a:r>
            <a:r>
              <a:rPr lang="hr-HR" sz="3200" dirty="0" err="1" smtClean="0"/>
              <a:t>nd</a:t>
            </a:r>
            <a:r>
              <a:rPr lang="hr-HR" sz="3200" dirty="0" smtClean="0"/>
              <a:t> </a:t>
            </a:r>
            <a:r>
              <a:rPr lang="hr-HR" sz="3200" i="1" dirty="0" err="1" smtClean="0"/>
              <a:t>a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few</a:t>
            </a:r>
            <a:r>
              <a:rPr lang="hr-HR" sz="3200" i="1" dirty="0" smtClean="0"/>
              <a:t> </a:t>
            </a:r>
            <a:r>
              <a:rPr lang="hr-HR" sz="3200" dirty="0" smtClean="0"/>
              <a:t>express a </a:t>
            </a:r>
            <a:r>
              <a:rPr lang="hr-HR" sz="3200" dirty="0" err="1" smtClean="0"/>
              <a:t>small</a:t>
            </a:r>
            <a:r>
              <a:rPr lang="hr-HR" sz="3200" dirty="0" smtClean="0"/>
              <a:t> </a:t>
            </a:r>
            <a:r>
              <a:rPr lang="hr-HR" sz="3200" dirty="0" err="1" smtClean="0"/>
              <a:t>amount</a:t>
            </a:r>
            <a:r>
              <a:rPr lang="hr-HR" sz="3200" dirty="0" smtClean="0"/>
              <a:t> or </a:t>
            </a:r>
            <a:r>
              <a:rPr lang="hr-HR" sz="3200" dirty="0" err="1" smtClean="0"/>
              <a:t>number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a </a:t>
            </a:r>
            <a:r>
              <a:rPr lang="hr-HR" sz="3200" dirty="0" err="1" smtClean="0"/>
              <a:t>positive</a:t>
            </a:r>
            <a:r>
              <a:rPr lang="hr-HR" sz="3200" dirty="0" smtClean="0"/>
              <a:t> </a:t>
            </a:r>
            <a:r>
              <a:rPr lang="hr-HR" sz="3200" dirty="0" err="1" smtClean="0"/>
              <a:t>way</a:t>
            </a:r>
            <a:r>
              <a:rPr lang="hr-HR" sz="3200" dirty="0" smtClean="0"/>
              <a:t>.</a:t>
            </a:r>
          </a:p>
          <a:p>
            <a:r>
              <a:rPr lang="hr-HR" sz="3200" i="1" dirty="0" err="1" smtClean="0"/>
              <a:t>Can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you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lend</a:t>
            </a:r>
            <a:r>
              <a:rPr lang="hr-HR" sz="3200" i="1" dirty="0" smtClean="0"/>
              <a:t> me a </a:t>
            </a:r>
            <a:r>
              <a:rPr lang="hr-HR" sz="3200" b="1" i="1" dirty="0" err="1" smtClean="0"/>
              <a:t>little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sugar</a:t>
            </a:r>
            <a:r>
              <a:rPr lang="hr-HR" sz="3200" i="1" dirty="0" smtClean="0"/>
              <a:t>?</a:t>
            </a:r>
          </a:p>
          <a:p>
            <a:endParaRPr lang="hr-HR" sz="3200" i="1" dirty="0" smtClean="0"/>
          </a:p>
          <a:p>
            <a:r>
              <a:rPr lang="hr-HR" sz="3200" i="1" dirty="0" err="1" smtClean="0"/>
              <a:t>Little</a:t>
            </a:r>
            <a:r>
              <a:rPr lang="hr-HR" sz="3200" i="1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i="1" dirty="0" err="1" smtClean="0"/>
              <a:t>few</a:t>
            </a:r>
            <a:r>
              <a:rPr lang="hr-HR" sz="3200" i="1" dirty="0" smtClean="0"/>
              <a:t> </a:t>
            </a:r>
            <a:r>
              <a:rPr lang="hr-HR" sz="3200" dirty="0" smtClean="0"/>
              <a:t>express a </a:t>
            </a:r>
            <a:r>
              <a:rPr lang="hr-HR" sz="3200" dirty="0" err="1" smtClean="0"/>
              <a:t>small</a:t>
            </a:r>
            <a:r>
              <a:rPr lang="hr-HR" sz="3200" dirty="0" smtClean="0"/>
              <a:t> </a:t>
            </a:r>
            <a:r>
              <a:rPr lang="hr-HR" sz="3200" dirty="0" err="1" smtClean="0"/>
              <a:t>amount</a:t>
            </a:r>
            <a:r>
              <a:rPr lang="hr-HR" sz="3200" dirty="0" smtClean="0"/>
              <a:t> </a:t>
            </a:r>
            <a:r>
              <a:rPr lang="hr-HR" sz="3200" dirty="0" err="1" smtClean="0"/>
              <a:t>in</a:t>
            </a:r>
            <a:r>
              <a:rPr lang="hr-HR" sz="3200" dirty="0" smtClean="0"/>
              <a:t> </a:t>
            </a:r>
            <a:r>
              <a:rPr lang="hr-HR" sz="3200" dirty="0" err="1" smtClean="0"/>
              <a:t>a</a:t>
            </a:r>
            <a:r>
              <a:rPr lang="hr-HR" sz="3200" dirty="0" smtClean="0"/>
              <a:t> negative </a:t>
            </a:r>
            <a:r>
              <a:rPr lang="hr-HR" sz="3200" dirty="0" err="1" smtClean="0"/>
              <a:t>way</a:t>
            </a:r>
            <a:r>
              <a:rPr lang="hr-HR" sz="3200" dirty="0" smtClean="0"/>
              <a:t>.</a:t>
            </a:r>
          </a:p>
          <a:p>
            <a:r>
              <a:rPr lang="hr-HR" sz="3200" b="1" i="1" dirty="0" err="1" smtClean="0"/>
              <a:t>Very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few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people</a:t>
            </a:r>
            <a:r>
              <a:rPr lang="hr-HR" sz="3200" b="1" i="1" dirty="0" smtClean="0"/>
              <a:t> </a:t>
            </a:r>
            <a:r>
              <a:rPr lang="hr-HR" sz="3200" i="1" dirty="0" err="1" smtClean="0"/>
              <a:t>passed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the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exam</a:t>
            </a:r>
            <a:r>
              <a:rPr lang="hr-HR" sz="3200" i="1" dirty="0" smtClean="0"/>
              <a:t>.</a:t>
            </a:r>
            <a:endParaRPr lang="hr-HR" sz="32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1058778"/>
            <a:ext cx="2117558" cy="1215189"/>
          </a:xfrm>
        </p:spPr>
        <p:txBody>
          <a:bodyPr>
            <a:normAutofit/>
          </a:bodyPr>
          <a:lstStyle/>
          <a:p>
            <a:r>
              <a:rPr lang="hr-HR" sz="4800" dirty="0" err="1" smtClean="0"/>
              <a:t>All</a:t>
            </a:r>
            <a:endParaRPr lang="hr-HR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 err="1" smtClean="0"/>
              <a:t>We</a:t>
            </a:r>
            <a:r>
              <a:rPr lang="hr-HR" sz="3200" dirty="0" smtClean="0"/>
              <a:t> do </a:t>
            </a:r>
            <a:r>
              <a:rPr lang="hr-HR" sz="3200" dirty="0" err="1" smtClean="0"/>
              <a:t>not</a:t>
            </a:r>
            <a:r>
              <a:rPr lang="hr-HR" sz="3200" dirty="0" smtClean="0"/>
              <a:t> </a:t>
            </a:r>
            <a:r>
              <a:rPr lang="hr-HR" sz="3200" dirty="0" err="1" smtClean="0"/>
              <a:t>usually</a:t>
            </a:r>
            <a:r>
              <a:rPr lang="hr-HR" sz="3200" dirty="0" smtClean="0"/>
              <a:t> use </a:t>
            </a:r>
            <a:r>
              <a:rPr lang="hr-HR" sz="3200" i="1" dirty="0" smtClean="0"/>
              <a:t>all</a:t>
            </a:r>
            <a:r>
              <a:rPr lang="hr-HR" sz="3200" dirty="0" smtClean="0"/>
              <a:t> to </a:t>
            </a:r>
            <a:r>
              <a:rPr lang="hr-HR" sz="3200" dirty="0" err="1" smtClean="0"/>
              <a:t>mean</a:t>
            </a:r>
            <a:r>
              <a:rPr lang="hr-HR" sz="3200" dirty="0" smtClean="0"/>
              <a:t> </a:t>
            </a:r>
            <a:r>
              <a:rPr lang="hr-HR" sz="3200" i="1" dirty="0" err="1" smtClean="0"/>
              <a:t>everybody</a:t>
            </a:r>
            <a:r>
              <a:rPr lang="hr-HR" sz="3200" i="1" dirty="0" smtClean="0"/>
              <a:t>/</a:t>
            </a:r>
            <a:r>
              <a:rPr lang="hr-HR" sz="3200" i="1" dirty="0" err="1" smtClean="0"/>
              <a:t>everyone</a:t>
            </a:r>
            <a:r>
              <a:rPr lang="hr-HR" sz="3200" i="1" dirty="0" smtClean="0"/>
              <a:t>/</a:t>
            </a:r>
            <a:r>
              <a:rPr lang="hr-HR" sz="3200" i="1" dirty="0" err="1" smtClean="0"/>
              <a:t>everything</a:t>
            </a:r>
            <a:r>
              <a:rPr lang="hr-HR" sz="3200" dirty="0" smtClean="0"/>
              <a:t>, but </a:t>
            </a:r>
            <a:r>
              <a:rPr lang="hr-HR" sz="3200" dirty="0" err="1" smtClean="0"/>
              <a:t>if</a:t>
            </a:r>
            <a:r>
              <a:rPr lang="hr-HR" sz="3200" dirty="0" smtClean="0"/>
              <a:t> </a:t>
            </a:r>
            <a:r>
              <a:rPr lang="hr-HR" sz="3200" i="1" dirty="0" smtClean="0"/>
              <a:t>all</a:t>
            </a:r>
            <a:r>
              <a:rPr lang="hr-HR" sz="3200" dirty="0" smtClean="0"/>
              <a:t> is </a:t>
            </a:r>
            <a:r>
              <a:rPr lang="hr-HR" sz="3200" dirty="0" err="1" smtClean="0"/>
              <a:t>followed</a:t>
            </a:r>
            <a:r>
              <a:rPr lang="hr-HR" sz="3200" dirty="0" smtClean="0"/>
              <a:t> </a:t>
            </a:r>
            <a:r>
              <a:rPr lang="hr-HR" sz="3200" dirty="0" err="1" smtClean="0"/>
              <a:t>by</a:t>
            </a:r>
            <a:r>
              <a:rPr lang="hr-HR" sz="3200" dirty="0" smtClean="0"/>
              <a:t> a </a:t>
            </a:r>
            <a:r>
              <a:rPr lang="hr-HR" sz="3200" dirty="0" err="1" smtClean="0"/>
              <a:t>relative</a:t>
            </a:r>
            <a:r>
              <a:rPr lang="hr-HR" sz="3200" dirty="0" smtClean="0"/>
              <a:t> </a:t>
            </a:r>
            <a:r>
              <a:rPr lang="hr-HR" sz="3200" dirty="0" err="1" smtClean="0"/>
              <a:t>clause</a:t>
            </a:r>
            <a:r>
              <a:rPr lang="hr-HR" sz="3200" dirty="0" smtClean="0"/>
              <a:t>, it </a:t>
            </a:r>
            <a:r>
              <a:rPr lang="hr-HR" sz="3200" dirty="0" err="1" smtClean="0"/>
              <a:t>can</a:t>
            </a:r>
            <a:r>
              <a:rPr lang="hr-HR" sz="3200" dirty="0" smtClean="0"/>
              <a:t> </a:t>
            </a:r>
            <a:r>
              <a:rPr lang="hr-HR" sz="3200" dirty="0" err="1" smtClean="0"/>
              <a:t>mean</a:t>
            </a:r>
            <a:r>
              <a:rPr lang="hr-HR" sz="3200" dirty="0" smtClean="0"/>
              <a:t> </a:t>
            </a:r>
            <a:r>
              <a:rPr lang="hr-HR" sz="3200" i="1" dirty="0" err="1" smtClean="0"/>
              <a:t>everything</a:t>
            </a:r>
            <a:r>
              <a:rPr lang="hr-HR" sz="3200" dirty="0" smtClean="0"/>
              <a:t>:</a:t>
            </a:r>
          </a:p>
          <a:p>
            <a:r>
              <a:rPr lang="hr-HR" sz="3200" i="1" dirty="0" smtClean="0"/>
              <a:t>I </a:t>
            </a:r>
            <a:r>
              <a:rPr lang="hr-HR" sz="3200" i="1" dirty="0" err="1" smtClean="0"/>
              <a:t>spend</a:t>
            </a:r>
            <a:r>
              <a:rPr lang="hr-HR" sz="3200" i="1" dirty="0" smtClean="0"/>
              <a:t> </a:t>
            </a:r>
            <a:r>
              <a:rPr lang="hr-HR" sz="3200" b="1" i="1" dirty="0" smtClean="0"/>
              <a:t>all</a:t>
            </a:r>
            <a:r>
              <a:rPr lang="hr-HR" sz="3200" i="1" dirty="0" smtClean="0"/>
              <a:t> I </a:t>
            </a:r>
            <a:r>
              <a:rPr lang="hr-HR" sz="3200" i="1" dirty="0" err="1" smtClean="0"/>
              <a:t>earn</a:t>
            </a:r>
            <a:r>
              <a:rPr lang="hr-HR" sz="3200" dirty="0" smtClean="0"/>
              <a:t>.</a:t>
            </a:r>
          </a:p>
          <a:p>
            <a:endParaRPr lang="hr-HR" sz="3200" dirty="0" smtClean="0"/>
          </a:p>
          <a:p>
            <a:r>
              <a:rPr lang="hr-HR" sz="3200" dirty="0" err="1" smtClean="0"/>
              <a:t>This</a:t>
            </a:r>
            <a:r>
              <a:rPr lang="hr-HR" sz="3200" dirty="0" smtClean="0"/>
              <a:t> </a:t>
            </a:r>
            <a:r>
              <a:rPr lang="hr-HR" sz="3200" dirty="0" err="1" smtClean="0"/>
              <a:t>structure</a:t>
            </a:r>
            <a:r>
              <a:rPr lang="hr-HR" sz="3200" dirty="0" smtClean="0"/>
              <a:t> </a:t>
            </a:r>
            <a:r>
              <a:rPr lang="hr-HR" sz="3200" dirty="0" err="1" smtClean="0"/>
              <a:t>can</a:t>
            </a:r>
            <a:r>
              <a:rPr lang="hr-HR" sz="3200" dirty="0" smtClean="0"/>
              <a:t> </a:t>
            </a:r>
            <a:r>
              <a:rPr lang="hr-HR" sz="3200" dirty="0" err="1" smtClean="0"/>
              <a:t>have</a:t>
            </a:r>
            <a:r>
              <a:rPr lang="hr-HR" sz="3200" dirty="0" smtClean="0"/>
              <a:t> a negative </a:t>
            </a:r>
            <a:r>
              <a:rPr lang="hr-HR" sz="3200" dirty="0" err="1" smtClean="0"/>
              <a:t>meaning</a:t>
            </a:r>
            <a:r>
              <a:rPr lang="hr-HR" sz="3200" dirty="0" smtClean="0"/>
              <a:t>, </a:t>
            </a:r>
            <a:r>
              <a:rPr lang="hr-HR" sz="3200" dirty="0" err="1" smtClean="0"/>
              <a:t>expressing</a:t>
            </a:r>
            <a:r>
              <a:rPr lang="hr-HR" sz="3200" dirty="0" smtClean="0"/>
              <a:t> </a:t>
            </a:r>
            <a:r>
              <a:rPr lang="hr-HR" sz="3200" dirty="0" err="1" smtClean="0"/>
              <a:t>ideas</a:t>
            </a:r>
            <a:r>
              <a:rPr lang="hr-HR" sz="3200" dirty="0" smtClean="0"/>
              <a:t> </a:t>
            </a:r>
            <a:r>
              <a:rPr lang="hr-HR" sz="3200" dirty="0" err="1" smtClean="0"/>
              <a:t>such</a:t>
            </a:r>
            <a:r>
              <a:rPr lang="hr-HR" sz="3200" dirty="0" smtClean="0"/>
              <a:t> as </a:t>
            </a:r>
            <a:r>
              <a:rPr lang="hr-HR" sz="3200" i="1" dirty="0" err="1" smtClean="0"/>
              <a:t>nothing</a:t>
            </a:r>
            <a:r>
              <a:rPr lang="hr-HR" sz="3200" i="1" dirty="0" smtClean="0"/>
              <a:t> more </a:t>
            </a:r>
            <a:r>
              <a:rPr lang="hr-HR" sz="3200" dirty="0" smtClean="0"/>
              <a:t>or </a:t>
            </a:r>
            <a:r>
              <a:rPr lang="hr-HR" sz="3200" i="1" dirty="0" err="1" smtClean="0"/>
              <a:t>only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this</a:t>
            </a:r>
            <a:r>
              <a:rPr lang="hr-HR" sz="3200" dirty="0" smtClean="0"/>
              <a:t>.</a:t>
            </a:r>
          </a:p>
          <a:p>
            <a:r>
              <a:rPr lang="hr-HR" sz="3200" b="1" i="1" dirty="0" err="1" smtClean="0"/>
              <a:t>All</a:t>
            </a:r>
            <a:r>
              <a:rPr lang="hr-HR" sz="3200" b="1" i="1" dirty="0" smtClean="0"/>
              <a:t> I </a:t>
            </a:r>
            <a:r>
              <a:rPr lang="hr-HR" sz="3200" b="1" i="1" dirty="0" err="1" smtClean="0"/>
              <a:t>want</a:t>
            </a:r>
            <a:r>
              <a:rPr lang="hr-HR" sz="3200" b="1" i="1" dirty="0" smtClean="0"/>
              <a:t> </a:t>
            </a:r>
            <a:r>
              <a:rPr lang="hr-HR" sz="3200" i="1" dirty="0" smtClean="0"/>
              <a:t>is a place to </a:t>
            </a:r>
            <a:r>
              <a:rPr lang="hr-HR" sz="3200" i="1" dirty="0" err="1" smtClean="0"/>
              <a:t>sleep</a:t>
            </a:r>
            <a:r>
              <a:rPr lang="hr-HR" sz="3200" i="1" dirty="0" smtClean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flipV="1">
            <a:off x="2895600" y="718654"/>
            <a:ext cx="8610600" cy="4571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251284"/>
            <a:ext cx="10820400" cy="4967402"/>
          </a:xfrm>
        </p:spPr>
        <p:txBody>
          <a:bodyPr>
            <a:normAutofit/>
          </a:bodyPr>
          <a:lstStyle/>
          <a:p>
            <a:r>
              <a:rPr lang="hr-HR" sz="3200" dirty="0" err="1" smtClean="0"/>
              <a:t>Before</a:t>
            </a:r>
            <a:r>
              <a:rPr lang="hr-HR" sz="3200" dirty="0" smtClean="0"/>
              <a:t> a </a:t>
            </a:r>
            <a:r>
              <a:rPr lang="hr-HR" sz="3200" dirty="0" err="1" smtClean="0"/>
              <a:t>noun</a:t>
            </a:r>
            <a:r>
              <a:rPr lang="hr-HR" sz="3200" dirty="0" smtClean="0"/>
              <a:t> </a:t>
            </a:r>
            <a:r>
              <a:rPr lang="hr-HR" sz="3200" dirty="0" err="1" smtClean="0"/>
              <a:t>with</a:t>
            </a:r>
            <a:r>
              <a:rPr lang="hr-HR" sz="3200" dirty="0" smtClean="0"/>
              <a:t> </a:t>
            </a:r>
            <a:r>
              <a:rPr lang="hr-HR" sz="3200" dirty="0" err="1" smtClean="0"/>
              <a:t>a</a:t>
            </a:r>
            <a:r>
              <a:rPr lang="hr-HR" sz="3200" dirty="0" smtClean="0"/>
              <a:t> </a:t>
            </a:r>
            <a:r>
              <a:rPr lang="hr-HR" sz="3200" dirty="0" err="1" smtClean="0"/>
              <a:t>determiner</a:t>
            </a:r>
            <a:r>
              <a:rPr lang="hr-HR" sz="3200" dirty="0" smtClean="0"/>
              <a:t> </a:t>
            </a:r>
            <a:r>
              <a:rPr lang="hr-HR" sz="3200" dirty="0" err="1" smtClean="0"/>
              <a:t>both</a:t>
            </a:r>
            <a:r>
              <a:rPr lang="hr-HR" sz="3200" dirty="0" smtClean="0"/>
              <a:t> </a:t>
            </a:r>
            <a:r>
              <a:rPr lang="hr-HR" sz="3200" i="1" dirty="0" smtClean="0"/>
              <a:t>all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i="1" dirty="0" err="1" smtClean="0"/>
              <a:t>all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 </a:t>
            </a:r>
            <a:r>
              <a:rPr lang="hr-HR" sz="3200" dirty="0" smtClean="0"/>
              <a:t>are </a:t>
            </a:r>
            <a:r>
              <a:rPr lang="hr-HR" sz="3200" dirty="0" err="1" smtClean="0"/>
              <a:t>possible</a:t>
            </a:r>
            <a:r>
              <a:rPr lang="hr-HR" sz="3200" dirty="0" smtClean="0"/>
              <a:t>.</a:t>
            </a:r>
          </a:p>
          <a:p>
            <a:r>
              <a:rPr lang="hr-HR" sz="3200" b="1" i="1" dirty="0" err="1" smtClean="0"/>
              <a:t>All</a:t>
            </a:r>
            <a:r>
              <a:rPr lang="hr-HR" sz="3200" b="1" i="1" dirty="0" smtClean="0"/>
              <a:t> (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) </a:t>
            </a:r>
            <a:r>
              <a:rPr lang="hr-HR" sz="3200" b="1" i="1" dirty="0" err="1" smtClean="0"/>
              <a:t>my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friends</a:t>
            </a:r>
            <a:r>
              <a:rPr lang="hr-HR" sz="3200" b="1" i="1" dirty="0" smtClean="0"/>
              <a:t> </a:t>
            </a:r>
            <a:r>
              <a:rPr lang="hr-HR" sz="3200" i="1" dirty="0" smtClean="0"/>
              <a:t>are </a:t>
            </a:r>
            <a:r>
              <a:rPr lang="hr-HR" sz="3200" i="1" dirty="0" err="1" smtClean="0"/>
              <a:t>coming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tonight</a:t>
            </a:r>
            <a:r>
              <a:rPr lang="hr-HR" sz="3200" i="1" dirty="0" smtClean="0"/>
              <a:t>.</a:t>
            </a:r>
          </a:p>
          <a:p>
            <a:endParaRPr lang="hr-HR" sz="3200" dirty="0" smtClean="0"/>
          </a:p>
          <a:p>
            <a:r>
              <a:rPr lang="hr-HR" sz="3200" dirty="0" err="1" smtClean="0"/>
              <a:t>Before</a:t>
            </a:r>
            <a:r>
              <a:rPr lang="hr-HR" sz="3200" dirty="0" smtClean="0"/>
              <a:t> a </a:t>
            </a:r>
            <a:r>
              <a:rPr lang="hr-HR" sz="3200" dirty="0" err="1" smtClean="0"/>
              <a:t>noun</a:t>
            </a:r>
            <a:r>
              <a:rPr lang="hr-HR" sz="3200" dirty="0" smtClean="0"/>
              <a:t> </a:t>
            </a:r>
            <a:r>
              <a:rPr lang="hr-HR" sz="3200" dirty="0" err="1" smtClean="0"/>
              <a:t>with</a:t>
            </a:r>
            <a:r>
              <a:rPr lang="hr-HR" sz="3200" dirty="0" smtClean="0"/>
              <a:t> no </a:t>
            </a:r>
            <a:r>
              <a:rPr lang="hr-HR" sz="3200" dirty="0" err="1" smtClean="0"/>
              <a:t>determiner</a:t>
            </a:r>
            <a:r>
              <a:rPr lang="hr-HR" sz="3200" dirty="0" smtClean="0"/>
              <a:t>, </a:t>
            </a:r>
            <a:r>
              <a:rPr lang="hr-HR" sz="3200" dirty="0" err="1" smtClean="0"/>
              <a:t>we</a:t>
            </a:r>
            <a:r>
              <a:rPr lang="hr-HR" sz="3200" dirty="0" smtClean="0"/>
              <a:t> use </a:t>
            </a:r>
            <a:r>
              <a:rPr lang="hr-HR" sz="3200" i="1" dirty="0" smtClean="0"/>
              <a:t>all</a:t>
            </a:r>
            <a:r>
              <a:rPr lang="hr-HR" sz="3200" dirty="0" smtClean="0"/>
              <a:t>.</a:t>
            </a:r>
          </a:p>
          <a:p>
            <a:r>
              <a:rPr lang="hr-HR" sz="3200" b="1" i="1" dirty="0" err="1" smtClean="0"/>
              <a:t>All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people</a:t>
            </a:r>
            <a:r>
              <a:rPr lang="hr-HR" sz="3200" b="1" i="1" dirty="0" smtClean="0"/>
              <a:t> </a:t>
            </a:r>
            <a:r>
              <a:rPr lang="hr-HR" sz="3200" i="1" dirty="0" smtClean="0"/>
              <a:t>are </a:t>
            </a:r>
            <a:r>
              <a:rPr lang="hr-HR" sz="3200" i="1" dirty="0" err="1" smtClean="0"/>
              <a:t>born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equal</a:t>
            </a:r>
            <a:r>
              <a:rPr lang="hr-HR" sz="3200" i="1" dirty="0" smtClean="0"/>
              <a:t>.</a:t>
            </a:r>
          </a:p>
          <a:p>
            <a:endParaRPr lang="hr-HR" sz="3200" dirty="0" smtClean="0"/>
          </a:p>
          <a:p>
            <a:r>
              <a:rPr lang="hr-HR" sz="3200" dirty="0" err="1" smtClean="0"/>
              <a:t>With</a:t>
            </a:r>
            <a:r>
              <a:rPr lang="hr-HR" sz="3200" dirty="0" smtClean="0"/>
              <a:t> personal </a:t>
            </a:r>
            <a:r>
              <a:rPr lang="hr-HR" sz="3200" dirty="0" err="1" smtClean="0"/>
              <a:t>pronouns</a:t>
            </a:r>
            <a:r>
              <a:rPr lang="hr-HR" sz="3200" dirty="0" smtClean="0"/>
              <a:t>, </a:t>
            </a:r>
            <a:r>
              <a:rPr lang="hr-HR" sz="3200" dirty="0" err="1" smtClean="0"/>
              <a:t>we</a:t>
            </a:r>
            <a:r>
              <a:rPr lang="hr-HR" sz="3200" dirty="0" smtClean="0"/>
              <a:t> use </a:t>
            </a:r>
            <a:r>
              <a:rPr lang="hr-HR" sz="3200" i="1" dirty="0" smtClean="0"/>
              <a:t>all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.</a:t>
            </a:r>
          </a:p>
          <a:p>
            <a:r>
              <a:rPr lang="hr-HR" sz="3200" b="1" i="1" dirty="0" err="1" smtClean="0"/>
              <a:t>All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you</a:t>
            </a:r>
            <a:r>
              <a:rPr lang="hr-HR" sz="3200" b="1" i="1" dirty="0" smtClean="0"/>
              <a:t> </a:t>
            </a:r>
            <a:r>
              <a:rPr lang="hr-HR" sz="3200" i="1" dirty="0" err="1" smtClean="0"/>
              <a:t>passed</a:t>
            </a:r>
            <a:r>
              <a:rPr lang="hr-HR" sz="3200" i="1" dirty="0" smtClean="0"/>
              <a:t>. </a:t>
            </a:r>
            <a:r>
              <a:rPr lang="hr-HR" sz="3200" i="1" dirty="0" err="1" smtClean="0"/>
              <a:t>Well</a:t>
            </a:r>
            <a:r>
              <a:rPr lang="hr-HR" sz="3200" i="1" dirty="0" smtClean="0"/>
              <a:t> done!</a:t>
            </a:r>
            <a:endParaRPr lang="hr-HR" sz="32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3378" y="397043"/>
            <a:ext cx="8325853" cy="1251284"/>
          </a:xfrm>
        </p:spPr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quantifiers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</a:t>
            </a:r>
            <a:r>
              <a:rPr lang="hr-HR" dirty="0" err="1" smtClean="0"/>
              <a:t>before</a:t>
            </a:r>
            <a:r>
              <a:rPr lang="hr-HR" dirty="0" smtClean="0"/>
              <a:t> a </a:t>
            </a:r>
            <a:r>
              <a:rPr lang="hr-HR" dirty="0" err="1" smtClean="0"/>
              <a:t>noun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515979"/>
            <a:ext cx="10820400" cy="5161547"/>
          </a:xfrm>
        </p:spPr>
        <p:txBody>
          <a:bodyPr>
            <a:normAutofit fontScale="85000" lnSpcReduction="20000"/>
          </a:bodyPr>
          <a:lstStyle/>
          <a:p>
            <a:r>
              <a:rPr lang="hr-HR" sz="3500" i="1" dirty="0" smtClean="0"/>
              <a:t>Some/</a:t>
            </a:r>
            <a:r>
              <a:rPr lang="hr-HR" sz="3500" i="1" dirty="0" err="1" smtClean="0"/>
              <a:t>any</a:t>
            </a:r>
            <a:endParaRPr lang="hr-HR" sz="3500" i="1" dirty="0" smtClean="0"/>
          </a:p>
          <a:p>
            <a:r>
              <a:rPr lang="hr-HR" sz="3500" i="1" dirty="0" smtClean="0"/>
              <a:t>A </a:t>
            </a:r>
            <a:r>
              <a:rPr lang="hr-HR" sz="3500" i="1" dirty="0" err="1" smtClean="0"/>
              <a:t>few</a:t>
            </a:r>
            <a:r>
              <a:rPr lang="hr-HR" sz="3500" i="1" dirty="0" smtClean="0"/>
              <a:t>/</a:t>
            </a:r>
            <a:r>
              <a:rPr lang="hr-HR" sz="3500" i="1" dirty="0" err="1" smtClean="0"/>
              <a:t>few</a:t>
            </a:r>
            <a:endParaRPr lang="hr-HR" sz="3500" i="1" dirty="0" smtClean="0"/>
          </a:p>
          <a:p>
            <a:r>
              <a:rPr lang="hr-HR" sz="3500" i="1" dirty="0" err="1" smtClean="0"/>
              <a:t>Much</a:t>
            </a:r>
            <a:r>
              <a:rPr lang="hr-HR" sz="3500" i="1" dirty="0" smtClean="0"/>
              <a:t>/</a:t>
            </a:r>
            <a:r>
              <a:rPr lang="hr-HR" sz="3500" i="1" dirty="0" err="1" smtClean="0"/>
              <a:t>many</a:t>
            </a:r>
            <a:endParaRPr lang="hr-HR" sz="3500" i="1" dirty="0" smtClean="0"/>
          </a:p>
          <a:p>
            <a:r>
              <a:rPr lang="hr-HR" sz="3500" i="1" dirty="0" err="1" smtClean="0"/>
              <a:t>Both</a:t>
            </a:r>
            <a:endParaRPr lang="hr-HR" sz="3500" i="1" dirty="0" smtClean="0"/>
          </a:p>
          <a:p>
            <a:r>
              <a:rPr lang="hr-HR" sz="3500" i="1" dirty="0" err="1" smtClean="0"/>
              <a:t>Each</a:t>
            </a:r>
            <a:r>
              <a:rPr lang="hr-HR" sz="3500" i="1" dirty="0" smtClean="0"/>
              <a:t>/</a:t>
            </a:r>
            <a:r>
              <a:rPr lang="hr-HR" sz="3500" i="1" dirty="0" err="1" smtClean="0"/>
              <a:t>every</a:t>
            </a:r>
            <a:endParaRPr lang="hr-HR" sz="3500" i="1" dirty="0" smtClean="0"/>
          </a:p>
          <a:p>
            <a:r>
              <a:rPr lang="hr-HR" sz="3500" i="1" dirty="0" err="1" smtClean="0"/>
              <a:t>Fewer</a:t>
            </a:r>
            <a:r>
              <a:rPr lang="hr-HR" sz="3500" i="1" dirty="0" smtClean="0"/>
              <a:t>/</a:t>
            </a:r>
            <a:r>
              <a:rPr lang="hr-HR" sz="3500" i="1" dirty="0" err="1" smtClean="0"/>
              <a:t>less</a:t>
            </a:r>
            <a:endParaRPr lang="hr-HR" sz="3500" i="1" dirty="0" smtClean="0"/>
          </a:p>
          <a:p>
            <a:r>
              <a:rPr lang="hr-HR" sz="3500" i="1" dirty="0" smtClean="0"/>
              <a:t>More/most</a:t>
            </a:r>
          </a:p>
          <a:p>
            <a:r>
              <a:rPr lang="hr-HR" sz="3500" i="1" dirty="0" smtClean="0"/>
              <a:t>A </a:t>
            </a:r>
            <a:r>
              <a:rPr lang="hr-HR" sz="3500" i="1" dirty="0" err="1" smtClean="0"/>
              <a:t>little</a:t>
            </a:r>
            <a:r>
              <a:rPr lang="hr-HR" sz="3500" i="1" dirty="0" smtClean="0"/>
              <a:t>/</a:t>
            </a:r>
            <a:r>
              <a:rPr lang="hr-HR" sz="3500" i="1" dirty="0" err="1" smtClean="0"/>
              <a:t>little</a:t>
            </a:r>
            <a:endParaRPr lang="hr-HR" sz="3500" i="1" dirty="0" smtClean="0"/>
          </a:p>
          <a:p>
            <a:r>
              <a:rPr lang="hr-HR" sz="3500" i="1" dirty="0" err="1" smtClean="0"/>
              <a:t>Several</a:t>
            </a:r>
            <a:endParaRPr lang="hr-HR" sz="3500" i="1" dirty="0" smtClean="0"/>
          </a:p>
          <a:p>
            <a:r>
              <a:rPr lang="hr-HR" sz="3500" i="1" dirty="0" err="1" smtClean="0"/>
              <a:t>All</a:t>
            </a:r>
            <a:r>
              <a:rPr lang="hr-HR" sz="3500" i="1" dirty="0" smtClean="0"/>
              <a:t>/no</a:t>
            </a:r>
          </a:p>
          <a:p>
            <a:r>
              <a:rPr lang="hr-HR" sz="3500" i="1" dirty="0" err="1" smtClean="0"/>
              <a:t>Enough</a:t>
            </a:r>
            <a:endParaRPr lang="hr-HR" sz="3500" i="1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Quantifiers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count</a:t>
            </a:r>
            <a:r>
              <a:rPr lang="hr-HR" dirty="0" smtClean="0"/>
              <a:t> </a:t>
            </a:r>
            <a:r>
              <a:rPr lang="hr-HR" dirty="0" err="1" smtClean="0"/>
              <a:t>nouns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i="1" dirty="0" smtClean="0"/>
              <a:t>(</a:t>
            </a:r>
            <a:r>
              <a:rPr lang="hr-HR" sz="4000" i="1" dirty="0" err="1" smtClean="0"/>
              <a:t>not</a:t>
            </a:r>
            <a:r>
              <a:rPr lang="hr-HR" sz="4000" i="1" dirty="0" smtClean="0"/>
              <a:t>) </a:t>
            </a:r>
            <a:r>
              <a:rPr lang="hr-HR" sz="4000" i="1" dirty="0" err="1" smtClean="0"/>
              <a:t>many</a:t>
            </a:r>
            <a:r>
              <a:rPr lang="hr-HR" sz="4000" i="1" dirty="0" smtClean="0"/>
              <a:t>, a </a:t>
            </a:r>
            <a:r>
              <a:rPr lang="hr-HR" sz="4000" i="1" dirty="0" err="1" smtClean="0"/>
              <a:t>few</a:t>
            </a:r>
            <a:r>
              <a:rPr lang="hr-HR" sz="4000" i="1" dirty="0" smtClean="0"/>
              <a:t>, </a:t>
            </a:r>
            <a:r>
              <a:rPr lang="hr-HR" sz="4000" i="1" dirty="0" err="1" smtClean="0"/>
              <a:t>very</a:t>
            </a:r>
            <a:r>
              <a:rPr lang="hr-HR" sz="4000" i="1" dirty="0" smtClean="0"/>
              <a:t> </a:t>
            </a:r>
            <a:r>
              <a:rPr lang="hr-HR" sz="4000" i="1" dirty="0" err="1" smtClean="0"/>
              <a:t>few</a:t>
            </a:r>
            <a:r>
              <a:rPr lang="hr-HR" sz="4000" i="1" dirty="0" smtClean="0"/>
              <a:t>, </a:t>
            </a:r>
            <a:r>
              <a:rPr lang="hr-HR" sz="4000" i="1" dirty="0" err="1" smtClean="0"/>
              <a:t>fewer</a:t>
            </a:r>
            <a:r>
              <a:rPr lang="hr-HR" sz="4000" i="1" dirty="0" smtClean="0"/>
              <a:t>, </a:t>
            </a:r>
            <a:r>
              <a:rPr lang="hr-HR" sz="4000" i="1" dirty="0" err="1" smtClean="0"/>
              <a:t>several</a:t>
            </a:r>
            <a:endParaRPr lang="hr-HR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Quantifiers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UNcount</a:t>
            </a:r>
            <a:r>
              <a:rPr lang="hr-HR" dirty="0" smtClean="0"/>
              <a:t> </a:t>
            </a:r>
            <a:r>
              <a:rPr lang="hr-HR" dirty="0" err="1" smtClean="0"/>
              <a:t>nouns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4000" i="1" dirty="0" smtClean="0"/>
              <a:t>(</a:t>
            </a:r>
            <a:r>
              <a:rPr lang="hr-HR" sz="4000" i="1" dirty="0" err="1" smtClean="0"/>
              <a:t>not</a:t>
            </a:r>
            <a:r>
              <a:rPr lang="hr-HR" sz="4000" i="1" dirty="0" smtClean="0"/>
              <a:t>) </a:t>
            </a:r>
            <a:r>
              <a:rPr lang="hr-HR" sz="4000" i="1" dirty="0" err="1" smtClean="0"/>
              <a:t>much</a:t>
            </a:r>
            <a:r>
              <a:rPr lang="hr-HR" sz="4000" i="1" dirty="0" smtClean="0"/>
              <a:t>, a </a:t>
            </a:r>
            <a:r>
              <a:rPr lang="hr-HR" sz="4000" i="1" dirty="0" err="1" smtClean="0"/>
              <a:t>little</a:t>
            </a:r>
            <a:r>
              <a:rPr lang="hr-HR" sz="4000" i="1" dirty="0" smtClean="0"/>
              <a:t>, </a:t>
            </a:r>
            <a:r>
              <a:rPr lang="hr-HR" sz="4000" i="1" dirty="0" err="1" smtClean="0"/>
              <a:t>very</a:t>
            </a:r>
            <a:r>
              <a:rPr lang="hr-HR" sz="4000" i="1" dirty="0" smtClean="0"/>
              <a:t> </a:t>
            </a:r>
            <a:r>
              <a:rPr lang="hr-HR" sz="4000" i="1" dirty="0" err="1" smtClean="0"/>
              <a:t>little</a:t>
            </a:r>
            <a:r>
              <a:rPr lang="hr-HR" sz="4000" i="1" dirty="0" smtClean="0"/>
              <a:t>, </a:t>
            </a:r>
            <a:r>
              <a:rPr lang="hr-HR" sz="4000" i="1" dirty="0" err="1" smtClean="0"/>
              <a:t>less</a:t>
            </a:r>
            <a:endParaRPr lang="hr-HR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</a:t>
            </a:r>
            <a:r>
              <a:rPr lang="hr-HR" dirty="0" err="1" smtClean="0"/>
              <a:t>with</a:t>
            </a:r>
            <a:r>
              <a:rPr lang="hr-HR" dirty="0" smtClean="0"/>
              <a:t> singular </a:t>
            </a:r>
            <a:r>
              <a:rPr lang="hr-HR" dirty="0" err="1" smtClean="0"/>
              <a:t>count</a:t>
            </a:r>
            <a:r>
              <a:rPr lang="hr-HR" dirty="0" smtClean="0"/>
              <a:t> </a:t>
            </a:r>
            <a:r>
              <a:rPr lang="hr-HR" dirty="0" err="1" smtClean="0"/>
              <a:t>nouns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i="1" dirty="0" err="1" smtClean="0"/>
              <a:t>Each</a:t>
            </a:r>
            <a:r>
              <a:rPr lang="hr-HR" sz="3600" i="1" dirty="0" smtClean="0"/>
              <a:t>, </a:t>
            </a:r>
            <a:r>
              <a:rPr lang="hr-HR" sz="3600" i="1" dirty="0" err="1" smtClean="0"/>
              <a:t>every</a:t>
            </a:r>
            <a:endParaRPr lang="hr-HR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 </a:t>
            </a:r>
            <a:r>
              <a:rPr lang="hr-HR" dirty="0" err="1" smtClean="0"/>
              <a:t>With</a:t>
            </a:r>
            <a:r>
              <a:rPr lang="hr-HR" dirty="0" smtClean="0"/>
              <a:t> plural </a:t>
            </a:r>
            <a:r>
              <a:rPr lang="hr-HR" dirty="0" err="1" smtClean="0"/>
              <a:t>count</a:t>
            </a:r>
            <a:r>
              <a:rPr lang="hr-HR" dirty="0" smtClean="0"/>
              <a:t> </a:t>
            </a:r>
            <a:r>
              <a:rPr lang="hr-HR" dirty="0" err="1" smtClean="0"/>
              <a:t>nouns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200" i="1" dirty="0" err="1" smtClean="0"/>
              <a:t>Both</a:t>
            </a:r>
            <a:endParaRPr lang="hr-HR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-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both</a:t>
            </a:r>
            <a:r>
              <a:rPr lang="hr-HR" dirty="0" smtClean="0"/>
              <a:t> </a:t>
            </a:r>
            <a:r>
              <a:rPr lang="hr-HR" dirty="0" err="1" smtClean="0"/>
              <a:t>count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uncount</a:t>
            </a:r>
            <a:r>
              <a:rPr lang="hr-HR" dirty="0" smtClean="0"/>
              <a:t> </a:t>
            </a:r>
            <a:r>
              <a:rPr lang="hr-HR" dirty="0" err="1" smtClean="0"/>
              <a:t>nouns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3768" y="2459255"/>
            <a:ext cx="10820400" cy="4024125"/>
          </a:xfrm>
        </p:spPr>
        <p:txBody>
          <a:bodyPr>
            <a:normAutofit/>
          </a:bodyPr>
          <a:lstStyle/>
          <a:p>
            <a:r>
              <a:rPr lang="hr-HR" sz="3200" i="1" dirty="0" smtClean="0"/>
              <a:t>Some, (</a:t>
            </a:r>
            <a:r>
              <a:rPr lang="hr-HR" sz="3200" i="1" dirty="0" err="1" smtClean="0"/>
              <a:t>not</a:t>
            </a:r>
            <a:r>
              <a:rPr lang="hr-HR" sz="3200" i="1" dirty="0" smtClean="0"/>
              <a:t>) </a:t>
            </a:r>
            <a:r>
              <a:rPr lang="hr-HR" sz="3200" i="1" dirty="0" err="1" smtClean="0"/>
              <a:t>any</a:t>
            </a:r>
            <a:r>
              <a:rPr lang="hr-HR" sz="3200" i="1" dirty="0" smtClean="0"/>
              <a:t>, more/most, all/no </a:t>
            </a:r>
            <a:r>
              <a:rPr lang="hr-HR" sz="3200" i="1" dirty="0" err="1" smtClean="0"/>
              <a:t>enough</a:t>
            </a:r>
            <a:endParaRPr lang="hr-HR" sz="32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95600" y="445168"/>
            <a:ext cx="8610600" cy="156412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744579"/>
            <a:ext cx="10820400" cy="4606454"/>
          </a:xfrm>
        </p:spPr>
        <p:txBody>
          <a:bodyPr>
            <a:normAutofit/>
          </a:bodyPr>
          <a:lstStyle/>
          <a:p>
            <a:r>
              <a:rPr lang="hr-HR" sz="3200" dirty="0" smtClean="0"/>
              <a:t>Most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those</a:t>
            </a:r>
            <a:r>
              <a:rPr lang="hr-HR" sz="3200" dirty="0" smtClean="0"/>
              <a:t> </a:t>
            </a:r>
            <a:r>
              <a:rPr lang="hr-HR" sz="3200" dirty="0" err="1" smtClean="0"/>
              <a:t>quantifiers</a:t>
            </a:r>
            <a:r>
              <a:rPr lang="hr-HR" sz="3200" dirty="0" smtClean="0"/>
              <a:t> </a:t>
            </a:r>
            <a:r>
              <a:rPr lang="hr-HR" sz="3200" dirty="0" err="1" smtClean="0"/>
              <a:t>can</a:t>
            </a:r>
            <a:r>
              <a:rPr lang="hr-HR" sz="3200" dirty="0" smtClean="0"/>
              <a:t> </a:t>
            </a:r>
            <a:r>
              <a:rPr lang="hr-HR" sz="3200" dirty="0" err="1" smtClean="0"/>
              <a:t>be</a:t>
            </a:r>
            <a:r>
              <a:rPr lang="hr-HR" sz="3200" dirty="0" smtClean="0"/>
              <a:t> </a:t>
            </a:r>
            <a:r>
              <a:rPr lang="hr-HR" sz="3200" dirty="0" err="1" smtClean="0"/>
              <a:t>used</a:t>
            </a:r>
            <a:r>
              <a:rPr lang="hr-HR" sz="3200" dirty="0" smtClean="0"/>
              <a:t> </a:t>
            </a:r>
            <a:r>
              <a:rPr lang="hr-HR" sz="3200" dirty="0" err="1" smtClean="0"/>
              <a:t>without</a:t>
            </a:r>
            <a:r>
              <a:rPr lang="hr-HR" sz="3200" dirty="0" smtClean="0"/>
              <a:t> a </a:t>
            </a:r>
            <a:r>
              <a:rPr lang="hr-HR" sz="3200" dirty="0" err="1" smtClean="0"/>
              <a:t>noun</a:t>
            </a:r>
            <a:endParaRPr lang="hr-HR" sz="3200" dirty="0" smtClean="0"/>
          </a:p>
          <a:p>
            <a:endParaRPr lang="hr-HR" sz="3200" dirty="0" smtClean="0"/>
          </a:p>
          <a:p>
            <a:r>
              <a:rPr lang="hr-HR" sz="3200" i="1" dirty="0" smtClean="0"/>
              <a:t>No, all, </a:t>
            </a:r>
            <a:r>
              <a:rPr lang="hr-HR" sz="3200" i="1" dirty="0" err="1" smtClean="0"/>
              <a:t>every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i="1" dirty="0" err="1" smtClean="0"/>
              <a:t>each</a:t>
            </a:r>
            <a:r>
              <a:rPr lang="hr-HR" sz="3200" dirty="0" smtClean="0"/>
              <a:t> </a:t>
            </a:r>
            <a:r>
              <a:rPr lang="hr-HR" sz="3200" dirty="0" err="1" smtClean="0"/>
              <a:t>cannot</a:t>
            </a:r>
            <a:r>
              <a:rPr lang="hr-HR" sz="3200" dirty="0" smtClean="0"/>
              <a:t> </a:t>
            </a:r>
            <a:r>
              <a:rPr lang="hr-HR" sz="3200" dirty="0" err="1" smtClean="0"/>
              <a:t>be</a:t>
            </a:r>
            <a:r>
              <a:rPr lang="hr-HR" sz="3200" dirty="0" smtClean="0"/>
              <a:t> </a:t>
            </a:r>
            <a:r>
              <a:rPr lang="hr-HR" sz="3200" dirty="0" err="1" smtClean="0"/>
              <a:t>used</a:t>
            </a:r>
            <a:r>
              <a:rPr lang="hr-HR" sz="3200" dirty="0" smtClean="0"/>
              <a:t> </a:t>
            </a:r>
            <a:r>
              <a:rPr lang="hr-HR" sz="3200" dirty="0" err="1" smtClean="0"/>
              <a:t>without</a:t>
            </a:r>
            <a:r>
              <a:rPr lang="hr-HR" sz="3200" dirty="0" smtClean="0"/>
              <a:t> a </a:t>
            </a:r>
            <a:r>
              <a:rPr lang="hr-HR" sz="3200" dirty="0" err="1" smtClean="0"/>
              <a:t>noun</a:t>
            </a:r>
            <a:endParaRPr lang="hr-H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37995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5800" y="1672388"/>
            <a:ext cx="10820400" cy="4546297"/>
          </a:xfrm>
        </p:spPr>
        <p:txBody>
          <a:bodyPr>
            <a:normAutofit/>
          </a:bodyPr>
          <a:lstStyle/>
          <a:p>
            <a:r>
              <a:rPr lang="hr-HR" sz="3200" dirty="0" smtClean="0"/>
              <a:t>Most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quantifiers</a:t>
            </a:r>
            <a:r>
              <a:rPr lang="hr-HR" sz="3200" dirty="0" smtClean="0"/>
              <a:t> </a:t>
            </a:r>
            <a:r>
              <a:rPr lang="hr-HR" sz="3200" dirty="0" err="1" smtClean="0"/>
              <a:t>can</a:t>
            </a:r>
            <a:r>
              <a:rPr lang="hr-HR" sz="3200" dirty="0" smtClean="0"/>
              <a:t> </a:t>
            </a:r>
            <a:r>
              <a:rPr lang="hr-HR" sz="3200" dirty="0" err="1" smtClean="0"/>
              <a:t>be</a:t>
            </a:r>
            <a:r>
              <a:rPr lang="hr-HR" sz="3200" dirty="0" smtClean="0"/>
              <a:t> </a:t>
            </a:r>
            <a:r>
              <a:rPr lang="hr-HR" sz="3200" dirty="0" err="1" smtClean="0"/>
              <a:t>used</a:t>
            </a:r>
            <a:r>
              <a:rPr lang="hr-HR" sz="3200" dirty="0" smtClean="0"/>
              <a:t> </a:t>
            </a:r>
            <a:r>
              <a:rPr lang="hr-HR" sz="3200" dirty="0" err="1" smtClean="0"/>
              <a:t>with</a:t>
            </a:r>
            <a:r>
              <a:rPr lang="hr-HR" sz="3200" dirty="0" smtClean="0"/>
              <a:t> </a:t>
            </a:r>
            <a:r>
              <a:rPr lang="hr-HR" sz="3200" i="1" dirty="0" err="1" smtClean="0"/>
              <a:t>of</a:t>
            </a:r>
            <a:r>
              <a:rPr lang="hr-HR" sz="3200" i="1" dirty="0" smtClean="0"/>
              <a:t> + </a:t>
            </a:r>
            <a:r>
              <a:rPr lang="hr-HR" sz="3200" i="1" dirty="0" err="1" smtClean="0"/>
              <a:t>the</a:t>
            </a:r>
            <a:r>
              <a:rPr lang="hr-HR" sz="3200" i="1" dirty="0" smtClean="0"/>
              <a:t>/</a:t>
            </a:r>
            <a:r>
              <a:rPr lang="hr-HR" sz="3200" i="1" dirty="0" err="1" smtClean="0"/>
              <a:t>my</a:t>
            </a:r>
            <a:r>
              <a:rPr lang="hr-HR" sz="3200" i="1" dirty="0" smtClean="0"/>
              <a:t>/</a:t>
            </a:r>
            <a:r>
              <a:rPr lang="hr-HR" sz="3200" i="1" dirty="0" err="1" smtClean="0"/>
              <a:t>those</a:t>
            </a:r>
            <a:r>
              <a:rPr lang="hr-HR" sz="3200" i="1" dirty="0" smtClean="0"/>
              <a:t>,</a:t>
            </a:r>
            <a:r>
              <a:rPr lang="hr-HR" sz="3200" i="1" dirty="0" err="1" smtClean="0"/>
              <a:t>etc</a:t>
            </a:r>
            <a:r>
              <a:rPr lang="hr-HR" sz="3200" i="1" dirty="0" smtClean="0"/>
              <a:t>. + </a:t>
            </a:r>
            <a:r>
              <a:rPr lang="hr-HR" sz="3200" i="1" dirty="0" err="1" smtClean="0"/>
              <a:t>noun</a:t>
            </a:r>
            <a:endParaRPr lang="hr-HR" sz="3200" i="1" dirty="0" smtClean="0"/>
          </a:p>
          <a:p>
            <a:endParaRPr lang="hr-HR" sz="3200" i="1" dirty="0" smtClean="0"/>
          </a:p>
          <a:p>
            <a:r>
              <a:rPr lang="hr-HR" sz="3200" i="1" dirty="0" err="1" smtClean="0"/>
              <a:t>They</a:t>
            </a:r>
            <a:r>
              <a:rPr lang="hr-HR" sz="3200" i="1" dirty="0" smtClean="0"/>
              <a:t> </a:t>
            </a:r>
            <a:r>
              <a:rPr lang="hr-HR" sz="3200" i="1" dirty="0" err="1" smtClean="0"/>
              <a:t>took</a:t>
            </a:r>
            <a:r>
              <a:rPr lang="hr-HR" sz="3200" i="1" dirty="0" smtClean="0"/>
              <a:t> </a:t>
            </a:r>
            <a:r>
              <a:rPr lang="hr-HR" sz="3200" b="1" i="1" dirty="0" smtClean="0"/>
              <a:t>all 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my</a:t>
            </a:r>
            <a:r>
              <a:rPr lang="hr-HR" sz="3200" b="1" i="1" dirty="0" smtClean="0"/>
              <a:t> money</a:t>
            </a:r>
            <a:r>
              <a:rPr lang="hr-HR" sz="3200" i="1" dirty="0" smtClean="0"/>
              <a:t>.</a:t>
            </a:r>
          </a:p>
          <a:p>
            <a:r>
              <a:rPr lang="hr-HR" sz="3200" i="1" dirty="0" err="1" smtClean="0"/>
              <a:t>Very</a:t>
            </a:r>
            <a:r>
              <a:rPr lang="hr-HR" sz="3200" i="1" dirty="0" smtClean="0"/>
              <a:t> </a:t>
            </a:r>
            <a:r>
              <a:rPr lang="hr-HR" sz="3200" b="1" i="1" dirty="0" err="1" smtClean="0"/>
              <a:t>few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my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friends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smoke</a:t>
            </a:r>
            <a:r>
              <a:rPr lang="hr-HR" sz="3200" i="1" dirty="0" smtClean="0"/>
              <a:t>.</a:t>
            </a:r>
          </a:p>
          <a:p>
            <a:r>
              <a:rPr lang="hr-HR" sz="3200" i="1" dirty="0" smtClean="0"/>
              <a:t>I’ve had </a:t>
            </a:r>
            <a:r>
              <a:rPr lang="hr-HR" sz="3200" b="1" i="1" dirty="0" err="1" smtClean="0"/>
              <a:t>enough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of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your</a:t>
            </a:r>
            <a:r>
              <a:rPr lang="hr-HR" sz="3200" b="1" i="1" dirty="0" smtClean="0"/>
              <a:t> </a:t>
            </a:r>
            <a:r>
              <a:rPr lang="hr-HR" sz="3200" b="1" i="1" dirty="0" err="1" smtClean="0"/>
              <a:t>jokes</a:t>
            </a:r>
            <a:r>
              <a:rPr lang="hr-HR" sz="3200" i="1" dirty="0" smtClean="0"/>
              <a:t>.</a:t>
            </a:r>
            <a:endParaRPr lang="hr-HR" sz="32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sparavanje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TC104033937[[fn=Isparavanje]]</Template>
  <TotalTime>116</TotalTime>
  <Words>488</Words>
  <Application>Microsoft Office PowerPoint</Application>
  <PresentationFormat>Prilagođeno</PresentationFormat>
  <Paragraphs>69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16" baseType="lpstr">
      <vt:lpstr>Isparavanje</vt:lpstr>
      <vt:lpstr>Expressions of quantity</vt:lpstr>
      <vt:lpstr>The following quantifiers can be used before a noun:</vt:lpstr>
      <vt:lpstr>Quantifiers used with count nouns only:</vt:lpstr>
      <vt:lpstr>Quantifiers used with UNcount nouns only:</vt:lpstr>
      <vt:lpstr>-with singular count nouns only:</vt:lpstr>
      <vt:lpstr>- With plural count nouns only:</vt:lpstr>
      <vt:lpstr>- With both count and uncount nouns:</vt:lpstr>
      <vt:lpstr>Slajd 8</vt:lpstr>
      <vt:lpstr>Slajd 9</vt:lpstr>
      <vt:lpstr>Slajd 10</vt:lpstr>
      <vt:lpstr>Some, any, somebody, anything </vt:lpstr>
      <vt:lpstr>Much, many, a lot of, lots of, a great deal of, a large number of, plenty of</vt:lpstr>
      <vt:lpstr>Little/few//less/fewer</vt:lpstr>
      <vt:lpstr>All</vt:lpstr>
      <vt:lpstr>Slajd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cp:lastModifiedBy>Lorena</cp:lastModifiedBy>
  <cp:revision>32</cp:revision>
  <dcterms:created xsi:type="dcterms:W3CDTF">2013-08-01T11:42:09Z</dcterms:created>
  <dcterms:modified xsi:type="dcterms:W3CDTF">2020-03-21T14:40:02Z</dcterms:modified>
</cp:coreProperties>
</file>